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59" r:id="rId4"/>
    <p:sldId id="260" r:id="rId5"/>
    <p:sldId id="262" r:id="rId6"/>
    <p:sldId id="267" r:id="rId7"/>
    <p:sldId id="268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0080625" cy="5670550"/>
  <p:notesSz cx="7559675" cy="106918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9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C15D50-2C1F-9C87-8E23-04ED7CF5B27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 kern="0">
                <a:solidFill>
                  <a:srgbClr val="000000"/>
                </a:solidFill>
                <a:latin typeface="Liberation Sans" pitchFamily="18"/>
                <a:ea typeface="Noto Serif CJK JP:palt" pitchFamily="18"/>
                <a:cs typeface="Noto Serif" pitchFamily="18"/>
              </a:defRPr>
            </a:lvl1pPr>
          </a:lstStyle>
          <a:p>
            <a:pPr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749B8-AADD-B4EB-89AE-1B2F325181B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313" y="0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 kern="0">
                <a:solidFill>
                  <a:srgbClr val="000000"/>
                </a:solidFill>
                <a:latin typeface="Liberation Sans" pitchFamily="18"/>
                <a:ea typeface="Noto Serif CJK JP:palt" pitchFamily="18"/>
                <a:cs typeface="Noto Serif" pitchFamily="18"/>
              </a:defRPr>
            </a:lvl1pPr>
          </a:lstStyle>
          <a:p>
            <a:pPr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CFDE2-EF53-0376-3156-07FC92D8C93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 kern="0">
                <a:solidFill>
                  <a:srgbClr val="000000"/>
                </a:solidFill>
                <a:latin typeface="Liberation Sans" pitchFamily="18"/>
                <a:ea typeface="Noto Serif CJK JP:palt" pitchFamily="18"/>
                <a:cs typeface="Noto Serif" pitchFamily="18"/>
              </a:defRPr>
            </a:lvl1pPr>
          </a:lstStyle>
          <a:p>
            <a:pPr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71749-3E3A-5A84-ABF6-4D759DCD46E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 ker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D4F256-78C6-475A-92AC-412B966E1B96}" type="slidenum">
              <a:rPr/>
              <a:pPr>
                <a:defRPr sz="14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‹#›</a:t>
            </a:fld>
            <a:endParaRPr lang="en-US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lide Image Placeholder 1">
            <a:extLst>
              <a:ext uri="{FF2B5EF4-FFF2-40B4-BE49-F238E27FC236}">
                <a16:creationId xmlns:a16="http://schemas.microsoft.com/office/drawing/2014/main" id="{93469464-D9BD-3799-8124-CD3DF92F8DE3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720725" y="900113"/>
            <a:ext cx="6119813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D9AFB-2653-E83D-8BC7-4A749D24C4B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20725" y="4679950"/>
            <a:ext cx="6119813" cy="50403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9F48CD9-E795-1736-EED0-D73DBB3EF92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eaLnBrk="1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erif CJK JP:palt" pitchFamily="18"/>
                <a:cs typeface="Noto Serif" pitchFamily="18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02111-E531-AD2F-4295-79A1020D873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313" y="0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eaLnBrk="1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erif CJK JP:palt" pitchFamily="18"/>
                <a:cs typeface="Noto Serif" pitchFamily="18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A7898-8EE5-AB6F-37B7-27F22B8020C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eaLnBrk="1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erif CJK JP:palt" pitchFamily="18"/>
                <a:cs typeface="Noto Serif" pitchFamily="18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AF8D6-644C-FCD2-615C-88EB3C1045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eaLnBrk="1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erif CJK JP:palt" pitchFamily="18"/>
                <a:cs typeface="Noto Serif" pitchFamily="18"/>
              </a:defRPr>
            </a:lvl1pPr>
          </a:lstStyle>
          <a:p>
            <a:pPr>
              <a:defRPr/>
            </a:pPr>
            <a:fld id="{BC5DA90D-E129-407B-B115-E4D85CB63DB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15900" algn="l" rtl="0" eaLnBrk="0" fontAlgn="base" hangingPunct="0">
      <a:spcBef>
        <a:spcPct val="0"/>
      </a:spcBef>
      <a:spcAft>
        <a:spcPct val="0"/>
      </a:spcAft>
      <a:defRPr lang="en-US" sz="2000" kern="1200">
        <a:solidFill>
          <a:srgbClr val="000000"/>
        </a:solidFill>
        <a:latin typeface="Liberation Sans" pitchFamily="1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22E1245-04D8-2C10-E2FA-826D12F79B67}"/>
              </a:ext>
            </a:extLst>
          </p:cNvPr>
          <p:cNvSpPr txBox="1"/>
          <p:nvPr/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cap="flat">
            <a:noFill/>
          </a:ln>
        </p:spPr>
        <p:txBody>
          <a:bodyPr lIns="0" tIns="0" rIns="0" bIns="0" anchor="b"/>
          <a:lstStyle/>
          <a:p>
            <a:pPr algn="r"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DABDB60-86C4-421F-9E55-79B270D81CB2}" type="slidenum">
              <a:rPr kern="0">
                <a:solidFill>
                  <a:srgbClr val="000000"/>
                </a:solidFill>
                <a:latin typeface="+mn-lt"/>
              </a:rPr>
              <a:pPr algn="r" eaLnBrk="1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</a:t>
            </a:fld>
            <a:endParaRPr lang="en-US" sz="1400" kern="0">
              <a:solidFill>
                <a:srgbClr val="000000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5123" name="Slide Image Placeholder 1">
            <a:extLst>
              <a:ext uri="{FF2B5EF4-FFF2-40B4-BE49-F238E27FC236}">
                <a16:creationId xmlns:a16="http://schemas.microsoft.com/office/drawing/2014/main" id="{E1E26061-901A-680A-FB0F-F9297C4BEE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CFE7F5"/>
          </a:solidFill>
          <a:ln w="25402">
            <a:solidFill>
              <a:srgbClr val="808080"/>
            </a:solidFill>
            <a:miter lim="800000"/>
            <a:headEnd/>
            <a:tailEnd/>
          </a:ln>
        </p:spPr>
      </p:sp>
      <p:sp>
        <p:nvSpPr>
          <p:cNvPr id="5124" name="Notes Placeholder 2">
            <a:extLst>
              <a:ext uri="{FF2B5EF4-FFF2-40B4-BE49-F238E27FC236}">
                <a16:creationId xmlns:a16="http://schemas.microsoft.com/office/drawing/2014/main" id="{A5E76A54-B69D-4763-CA9F-83B01B6FBAA7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/>
            <a:endParaRPr lang="en-IN" altLang="en-US">
              <a:latin typeface="Liberation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273BACC-3272-1DDF-494D-BA1D9C77B74E}"/>
              </a:ext>
            </a:extLst>
          </p:cNvPr>
          <p:cNvSpPr txBox="1"/>
          <p:nvPr/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cap="flat">
            <a:noFill/>
          </a:ln>
        </p:spPr>
        <p:txBody>
          <a:bodyPr lIns="0" tIns="0" rIns="0" bIns="0" anchor="b"/>
          <a:lstStyle/>
          <a:p>
            <a:pPr algn="r"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E67F22-2DEC-4EBD-A1FA-0D14D0F4E7A3}" type="slidenum">
              <a:rPr kern="0">
                <a:solidFill>
                  <a:srgbClr val="000000"/>
                </a:solidFill>
                <a:latin typeface="+mn-lt"/>
              </a:rPr>
              <a:pPr algn="r" eaLnBrk="1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</a:t>
            </a:fld>
            <a:endParaRPr lang="en-US" sz="1400" kern="0">
              <a:solidFill>
                <a:srgbClr val="000000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9219" name="Slide Image Placeholder 1">
            <a:extLst>
              <a:ext uri="{FF2B5EF4-FFF2-40B4-BE49-F238E27FC236}">
                <a16:creationId xmlns:a16="http://schemas.microsoft.com/office/drawing/2014/main" id="{DEB58855-500C-0634-28C5-7E4839B40E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CFE7F5"/>
          </a:solidFill>
          <a:ln w="25402">
            <a:solidFill>
              <a:srgbClr val="808080"/>
            </a:solidFill>
            <a:miter lim="800000"/>
            <a:headEnd/>
            <a:tailEnd/>
          </a:ln>
        </p:spPr>
      </p:sp>
      <p:sp>
        <p:nvSpPr>
          <p:cNvPr id="9220" name="Notes Placeholder 2">
            <a:extLst>
              <a:ext uri="{FF2B5EF4-FFF2-40B4-BE49-F238E27FC236}">
                <a16:creationId xmlns:a16="http://schemas.microsoft.com/office/drawing/2014/main" id="{9814E2DD-8166-4F40-0360-550EABFEEE2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/>
            <a:endParaRPr lang="en-IN" altLang="en-US">
              <a:latin typeface="Liberation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EB90767-4DD4-60FF-F5A9-65EEA13C46E9}"/>
              </a:ext>
            </a:extLst>
          </p:cNvPr>
          <p:cNvSpPr txBox="1"/>
          <p:nvPr/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cap="flat">
            <a:noFill/>
          </a:ln>
        </p:spPr>
        <p:txBody>
          <a:bodyPr lIns="0" tIns="0" rIns="0" bIns="0" anchor="b"/>
          <a:lstStyle/>
          <a:p>
            <a:pPr algn="r"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49C8F4-0062-4D88-96F0-B3AF16A0A2B7}" type="slidenum">
              <a:rPr kern="0">
                <a:solidFill>
                  <a:srgbClr val="000000"/>
                </a:solidFill>
                <a:latin typeface="+mn-lt"/>
              </a:rPr>
              <a:pPr algn="r" eaLnBrk="1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</a:t>
            </a:fld>
            <a:endParaRPr lang="en-US" sz="1400" kern="0">
              <a:solidFill>
                <a:srgbClr val="000000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11267" name="Slide Image Placeholder 1">
            <a:extLst>
              <a:ext uri="{FF2B5EF4-FFF2-40B4-BE49-F238E27FC236}">
                <a16:creationId xmlns:a16="http://schemas.microsoft.com/office/drawing/2014/main" id="{6CF92754-1ADF-9729-4998-8CB3D63B10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CFE7F5"/>
          </a:solidFill>
          <a:ln w="25402">
            <a:solidFill>
              <a:srgbClr val="808080"/>
            </a:solidFill>
            <a:miter lim="800000"/>
            <a:headEnd/>
            <a:tailEnd/>
          </a:ln>
        </p:spPr>
      </p:sp>
      <p:sp>
        <p:nvSpPr>
          <p:cNvPr id="11268" name="Notes Placeholder 2">
            <a:extLst>
              <a:ext uri="{FF2B5EF4-FFF2-40B4-BE49-F238E27FC236}">
                <a16:creationId xmlns:a16="http://schemas.microsoft.com/office/drawing/2014/main" id="{9657E67E-F28D-8CC1-AC27-BFEE57DB8F7F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/>
            <a:endParaRPr lang="en-IN" altLang="en-US">
              <a:latin typeface="Liberation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28C0A2C-414D-72DD-AF61-40966F562A13}"/>
              </a:ext>
            </a:extLst>
          </p:cNvPr>
          <p:cNvSpPr txBox="1"/>
          <p:nvPr/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cap="flat">
            <a:noFill/>
          </a:ln>
        </p:spPr>
        <p:txBody>
          <a:bodyPr lIns="0" tIns="0" rIns="0" bIns="0" anchor="b"/>
          <a:lstStyle/>
          <a:p>
            <a:pPr algn="r"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8D0D75-7585-4C53-A767-46A28D0503DF}" type="slidenum">
              <a:rPr kern="0">
                <a:solidFill>
                  <a:srgbClr val="000000"/>
                </a:solidFill>
                <a:latin typeface="+mn-lt"/>
              </a:rPr>
              <a:pPr algn="r" eaLnBrk="1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</a:t>
            </a:fld>
            <a:endParaRPr lang="en-US" sz="1400" kern="0">
              <a:solidFill>
                <a:srgbClr val="000000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13315" name="Slide Image Placeholder 1">
            <a:extLst>
              <a:ext uri="{FF2B5EF4-FFF2-40B4-BE49-F238E27FC236}">
                <a16:creationId xmlns:a16="http://schemas.microsoft.com/office/drawing/2014/main" id="{E2E3A12F-D453-CF2D-0159-E3B84F7035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CFE7F5"/>
          </a:solidFill>
          <a:ln w="25402">
            <a:solidFill>
              <a:srgbClr val="808080"/>
            </a:solidFill>
            <a:miter lim="800000"/>
            <a:headEnd/>
            <a:tailEnd/>
          </a:ln>
        </p:spPr>
      </p:sp>
      <p:sp>
        <p:nvSpPr>
          <p:cNvPr id="13316" name="Notes Placeholder 2">
            <a:extLst>
              <a:ext uri="{FF2B5EF4-FFF2-40B4-BE49-F238E27FC236}">
                <a16:creationId xmlns:a16="http://schemas.microsoft.com/office/drawing/2014/main" id="{BA9ED95F-92DD-9385-7079-64BC3A422853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/>
            <a:endParaRPr lang="en-IN" altLang="en-US">
              <a:latin typeface="Liberation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472" y="928692"/>
            <a:ext cx="7559673" cy="1973266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472" y="2978145"/>
            <a:ext cx="7559673" cy="137000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87AFC-9542-BD65-0316-1DFB8239C8E7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2073-5AB8-B5FB-1C57-3177D09A569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A5093-DB92-30A0-AD88-0E6F0124C5A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04A47C-EB7E-49C7-B20B-B83A422CC77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629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730A1-9ED3-955D-61AE-F2279013DFFF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D6698-3531-700F-0F50-3AE057782F5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491A4-4E47-D120-0FB2-EF8A46A4719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64B1B-2666-4022-914C-406F8578123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24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696203" y="215898"/>
            <a:ext cx="2024060" cy="44402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619246" y="215898"/>
            <a:ext cx="5924553" cy="44402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B05A-4BC5-976F-5F76-477E5FE15385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6458A-D809-5DA4-BF8C-0B84699EB16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8028-C0B3-BF1C-AB25-1023B9F5102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5A5F22-140B-4C94-83A5-BC943A8B657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278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E4D7A-FA0F-EBA2-4126-4422ACC67C5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D347A-87F3-07E6-DBCC-2A8CF6472BE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5FA1-E692-37FE-76DB-AE49E130719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540D2-8979-48F2-9497-882DED831FB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20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391" y="1414467"/>
            <a:ext cx="8694736" cy="235743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391" y="3794129"/>
            <a:ext cx="8694736" cy="1241426"/>
          </a:xfr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A68E1-9741-35A6-979F-0930A47152A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5D090-087F-D2C7-95DA-15370B52CC7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9EA2B-AB80-25AE-15C0-D7A258C7F5C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B2C17-CADF-4DD6-8219-5A6C02DA3FF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4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619246" y="1368427"/>
            <a:ext cx="3973516" cy="32877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745166" y="1368427"/>
            <a:ext cx="3975097" cy="32877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F01E8E8-3892-CF02-B006-83162E72E37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FDBC4B-F875-62EB-CAFB-F2A813C78A1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073C12-44A2-E9B9-3A08-6EF361A01D9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FEBEA2-BD1C-464B-873B-CD88D699428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397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301623"/>
            <a:ext cx="8694736" cy="1096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36" y="1390646"/>
            <a:ext cx="4265611" cy="681035"/>
          </a:xfrm>
        </p:spPr>
        <p:txBody>
          <a:bodyPr anchor="b"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93736" y="2071692"/>
            <a:ext cx="4265611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815" y="1390646"/>
            <a:ext cx="4284658" cy="681035"/>
          </a:xfrm>
        </p:spPr>
        <p:txBody>
          <a:bodyPr anchor="b"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5103815" y="2071692"/>
            <a:ext cx="4284658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290F319-6A30-D454-5DA5-9AAE692FA3D8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EBDC2B0-2B03-012F-EBE8-BF55AF9E981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35C4B7-EA33-FAC8-AB22-46A998CCB51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D7EF2-18D5-4410-B8B4-765CBB0DC3D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328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501B6B5-B6E1-CAA2-20DB-E504D0509878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157ED2-00D7-59B1-241F-C1E5CA5BF8B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BF8BD1-8970-7C41-A052-BB30A1AD781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D9C15-FCF6-48EE-A03B-ADBD59D798D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67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1468E8-F8D5-CCAC-D063-4F4C779D018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D6D8424-9DE1-080F-4CDE-540DE7C6D5E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AC8737-C66F-B2F8-EAB1-7DF399F08A2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509BA-A5B4-4AF6-A37A-E087ACAA06A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6406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9C9EBA-E1C0-6D24-4CCD-EFEBFD1F8C8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DDBEEE-4A61-1BA2-DA1E-5604475123DC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3CCC49-4000-74D9-79F9-3BC79B2A3A2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7D64E-34C7-497A-913A-2C400C7148C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53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4286249" y="815973"/>
            <a:ext cx="5102223" cy="4030666"/>
          </a:xfrm>
        </p:spPr>
        <p:txBody>
          <a:bodyPr>
            <a:normAutofit/>
          </a:bodyPr>
          <a:lstStyle>
            <a:lvl1pPr>
              <a:defRPr lang="en-IN" sz="3200"/>
            </a:lvl1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49CECB2-61C3-A33C-772C-83F5D2EB745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2953754-F7E2-DDA2-D71B-7CA03ED4C79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C2A057-1726-E685-8996-00DBE1BE51B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D1BCF-0863-40FC-93E7-AA2C95CBD76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49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E0800BD3-A5B7-D2F4-D892-849F789B862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619250" y="215900"/>
            <a:ext cx="810101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F88697D-E52E-C896-EA72-A21D9F0A72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619250" y="1368425"/>
            <a:ext cx="8101013" cy="328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BCE4B-3F91-B3F6-8922-1AF9F43759D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584325" y="5164138"/>
            <a:ext cx="2347913" cy="392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eaLnBrk="1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erif CJK JP:palt" pitchFamily="18"/>
                <a:cs typeface="Noto Serif" pitchFamily="18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E704F-DB5E-0088-F412-444DA66FE35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986213" y="5164138"/>
            <a:ext cx="3195637" cy="392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eaLnBrk="1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erif CJK JP:palt" pitchFamily="18"/>
                <a:cs typeface="Noto Serif" pitchFamily="18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04609-A3B4-09B5-7BD5-6E91B60257A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6300" y="5164138"/>
            <a:ext cx="2349500" cy="392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eaLnBrk="1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erif CJK JP:palt" pitchFamily="18"/>
                <a:cs typeface="Noto Serif" pitchFamily="18"/>
              </a:defRPr>
            </a:lvl1pPr>
          </a:lstStyle>
          <a:p>
            <a:pPr>
              <a:defRPr/>
            </a:pPr>
            <a:fld id="{09F4A71E-CD04-4D29-92B7-EC51641C870B}" type="slidenum">
              <a:rPr/>
              <a:pPr>
                <a:defRPr/>
              </a:pPr>
              <a:t>‹#›</a:t>
            </a:fld>
            <a:endParaRPr/>
          </a:p>
        </p:txBody>
      </p:sp>
      <p:cxnSp>
        <p:nvCxnSpPr>
          <p:cNvPr id="1031" name="Connector: Elbow 6">
            <a:extLst>
              <a:ext uri="{FF2B5EF4-FFF2-40B4-BE49-F238E27FC236}">
                <a16:creationId xmlns:a16="http://schemas.microsoft.com/office/drawing/2014/main" id="{5450F59F-0616-5162-F3F2-10A29FCCA7B0}"/>
              </a:ext>
            </a:extLst>
          </p:cNvPr>
          <p:cNvCxnSpPr>
            <a:cxnSpLocks noChangeShapeType="1"/>
            <a:stCxn id="61" idx="10"/>
            <a:endCxn id="34" idx="6"/>
          </p:cNvCxnSpPr>
          <p:nvPr/>
        </p:nvCxnSpPr>
        <p:spPr bwMode="auto">
          <a:xfrm rot="5400000" flipH="1" flipV="1">
            <a:off x="900113" y="-53975"/>
            <a:ext cx="12700" cy="7207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2" name="Connector: Elbow 7">
            <a:extLst>
              <a:ext uri="{FF2B5EF4-FFF2-40B4-BE49-F238E27FC236}">
                <a16:creationId xmlns:a16="http://schemas.microsoft.com/office/drawing/2014/main" id="{7D1486F8-8DAA-655B-19F2-5144F3959137}"/>
              </a:ext>
            </a:extLst>
          </p:cNvPr>
          <p:cNvCxnSpPr>
            <a:cxnSpLocks noChangeShapeType="1"/>
            <a:stCxn id="62" idx="10"/>
            <a:endCxn id="35" idx="6"/>
          </p:cNvCxnSpPr>
          <p:nvPr/>
        </p:nvCxnSpPr>
        <p:spPr bwMode="auto">
          <a:xfrm rot="5400000" flipH="1" flipV="1">
            <a:off x="900113" y="306387"/>
            <a:ext cx="12700" cy="35877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3" name="Connector: Elbow 8">
            <a:extLst>
              <a:ext uri="{FF2B5EF4-FFF2-40B4-BE49-F238E27FC236}">
                <a16:creationId xmlns:a16="http://schemas.microsoft.com/office/drawing/2014/main" id="{BA67E3C7-0F6E-5D81-6B58-AE684864241D}"/>
              </a:ext>
            </a:extLst>
          </p:cNvPr>
          <p:cNvCxnSpPr>
            <a:cxnSpLocks noChangeShapeType="1"/>
            <a:stCxn id="64" idx="10"/>
            <a:endCxn id="37" idx="6"/>
          </p:cNvCxnSpPr>
          <p:nvPr/>
        </p:nvCxnSpPr>
        <p:spPr bwMode="auto">
          <a:xfrm rot="5400000" flipH="1" flipV="1">
            <a:off x="900113" y="665162"/>
            <a:ext cx="12700" cy="730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4" name="Connector: Elbow 9">
            <a:extLst>
              <a:ext uri="{FF2B5EF4-FFF2-40B4-BE49-F238E27FC236}">
                <a16:creationId xmlns:a16="http://schemas.microsoft.com/office/drawing/2014/main" id="{159C7648-6A90-7CE6-4518-A4CE6A830D51}"/>
              </a:ext>
            </a:extLst>
          </p:cNvPr>
          <p:cNvCxnSpPr>
            <a:cxnSpLocks noChangeShapeType="1"/>
            <a:stCxn id="63" idx="10"/>
            <a:endCxn id="36" idx="6"/>
          </p:cNvCxnSpPr>
          <p:nvPr/>
        </p:nvCxnSpPr>
        <p:spPr bwMode="auto">
          <a:xfrm rot="5400000" flipH="1" flipV="1">
            <a:off x="900113" y="-52388"/>
            <a:ext cx="12700" cy="35877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5" name="Connector: Elbow 10">
            <a:extLst>
              <a:ext uri="{FF2B5EF4-FFF2-40B4-BE49-F238E27FC236}">
                <a16:creationId xmlns:a16="http://schemas.microsoft.com/office/drawing/2014/main" id="{08A241AF-4E16-1DA7-2CD7-AF0B3D347142}"/>
              </a:ext>
            </a:extLst>
          </p:cNvPr>
          <p:cNvCxnSpPr>
            <a:cxnSpLocks noChangeShapeType="1"/>
            <a:stCxn id="65" idx="10"/>
            <a:endCxn id="38" idx="6"/>
          </p:cNvCxnSpPr>
          <p:nvPr/>
        </p:nvCxnSpPr>
        <p:spPr bwMode="auto">
          <a:xfrm rot="5400000" flipH="1" flipV="1">
            <a:off x="900113" y="917575"/>
            <a:ext cx="12700" cy="730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6" name="Connector: Elbow 11">
            <a:extLst>
              <a:ext uri="{FF2B5EF4-FFF2-40B4-BE49-F238E27FC236}">
                <a16:creationId xmlns:a16="http://schemas.microsoft.com/office/drawing/2014/main" id="{B950BB84-2337-A605-711A-B7E53391ADAC}"/>
              </a:ext>
            </a:extLst>
          </p:cNvPr>
          <p:cNvCxnSpPr>
            <a:cxnSpLocks noChangeShapeType="1"/>
            <a:stCxn id="39" idx="10"/>
            <a:endCxn id="66" idx="6"/>
          </p:cNvCxnSpPr>
          <p:nvPr/>
        </p:nvCxnSpPr>
        <p:spPr bwMode="auto">
          <a:xfrm rot="16200000" flipV="1">
            <a:off x="900113" y="990600"/>
            <a:ext cx="12700" cy="7207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7" name="Connector: Elbow 12">
            <a:extLst>
              <a:ext uri="{FF2B5EF4-FFF2-40B4-BE49-F238E27FC236}">
                <a16:creationId xmlns:a16="http://schemas.microsoft.com/office/drawing/2014/main" id="{29E8DDFB-FF60-E539-DD71-7852A2DE50FC}"/>
              </a:ext>
            </a:extLst>
          </p:cNvPr>
          <p:cNvCxnSpPr>
            <a:cxnSpLocks noChangeShapeType="1"/>
            <a:stCxn id="40" idx="10"/>
            <a:endCxn id="67" idx="6"/>
          </p:cNvCxnSpPr>
          <p:nvPr/>
        </p:nvCxnSpPr>
        <p:spPr bwMode="auto">
          <a:xfrm rot="16200000" flipV="1">
            <a:off x="900113" y="990600"/>
            <a:ext cx="12700" cy="35877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8" name="Connector: Elbow 13">
            <a:extLst>
              <a:ext uri="{FF2B5EF4-FFF2-40B4-BE49-F238E27FC236}">
                <a16:creationId xmlns:a16="http://schemas.microsoft.com/office/drawing/2014/main" id="{C4D20898-792D-7FB2-F585-30A5E250AF28}"/>
              </a:ext>
            </a:extLst>
          </p:cNvPr>
          <p:cNvCxnSpPr>
            <a:cxnSpLocks noChangeShapeType="1"/>
            <a:stCxn id="41" idx="10"/>
            <a:endCxn id="68" idx="6"/>
          </p:cNvCxnSpPr>
          <p:nvPr/>
        </p:nvCxnSpPr>
        <p:spPr bwMode="auto">
          <a:xfrm rot="16200000" flipV="1">
            <a:off x="900113" y="1350962"/>
            <a:ext cx="12700" cy="35877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9" name="Connector: Elbow 14">
            <a:extLst>
              <a:ext uri="{FF2B5EF4-FFF2-40B4-BE49-F238E27FC236}">
                <a16:creationId xmlns:a16="http://schemas.microsoft.com/office/drawing/2014/main" id="{22AD66D1-9203-8AC0-C85D-CD265045EC39}"/>
              </a:ext>
            </a:extLst>
          </p:cNvPr>
          <p:cNvCxnSpPr>
            <a:cxnSpLocks noChangeShapeType="1"/>
            <a:stCxn id="42" idx="10"/>
            <a:endCxn id="69" idx="6"/>
          </p:cNvCxnSpPr>
          <p:nvPr/>
        </p:nvCxnSpPr>
        <p:spPr bwMode="auto">
          <a:xfrm rot="16200000" flipV="1">
            <a:off x="900113" y="1709737"/>
            <a:ext cx="12700" cy="730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0" name="Connector: Elbow 15">
            <a:extLst>
              <a:ext uri="{FF2B5EF4-FFF2-40B4-BE49-F238E27FC236}">
                <a16:creationId xmlns:a16="http://schemas.microsoft.com/office/drawing/2014/main" id="{6EAB1FA3-948A-0855-9D80-23F087BDDB0F}"/>
              </a:ext>
            </a:extLst>
          </p:cNvPr>
          <p:cNvCxnSpPr>
            <a:cxnSpLocks noChangeShapeType="1"/>
            <a:stCxn id="43" idx="10"/>
            <a:endCxn id="70" idx="6"/>
          </p:cNvCxnSpPr>
          <p:nvPr/>
        </p:nvCxnSpPr>
        <p:spPr bwMode="auto">
          <a:xfrm rot="16200000" flipV="1">
            <a:off x="900113" y="1962150"/>
            <a:ext cx="12700" cy="730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1" name="Connector: Elbow 16">
            <a:extLst>
              <a:ext uri="{FF2B5EF4-FFF2-40B4-BE49-F238E27FC236}">
                <a16:creationId xmlns:a16="http://schemas.microsoft.com/office/drawing/2014/main" id="{2DF3411E-2A98-92AE-DB67-4CA440360EB3}"/>
              </a:ext>
            </a:extLst>
          </p:cNvPr>
          <p:cNvCxnSpPr>
            <a:cxnSpLocks noChangeShapeType="1"/>
            <a:stCxn id="71" idx="10"/>
            <a:endCxn id="44" idx="6"/>
          </p:cNvCxnSpPr>
          <p:nvPr/>
        </p:nvCxnSpPr>
        <p:spPr bwMode="auto">
          <a:xfrm rot="5400000" flipH="1" flipV="1">
            <a:off x="900113" y="2033587"/>
            <a:ext cx="12700" cy="7207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2" name="Connector: Elbow 17">
            <a:extLst>
              <a:ext uri="{FF2B5EF4-FFF2-40B4-BE49-F238E27FC236}">
                <a16:creationId xmlns:a16="http://schemas.microsoft.com/office/drawing/2014/main" id="{F29F9F2E-FC62-E909-F3A3-0E59E441B7A2}"/>
              </a:ext>
            </a:extLst>
          </p:cNvPr>
          <p:cNvCxnSpPr>
            <a:cxnSpLocks noChangeShapeType="1"/>
            <a:stCxn id="72" idx="10"/>
            <a:endCxn id="45" idx="6"/>
          </p:cNvCxnSpPr>
          <p:nvPr/>
        </p:nvCxnSpPr>
        <p:spPr bwMode="auto">
          <a:xfrm rot="5400000" flipH="1" flipV="1">
            <a:off x="900113" y="2035175"/>
            <a:ext cx="12700" cy="35877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3" name="Connector: Elbow 18">
            <a:extLst>
              <a:ext uri="{FF2B5EF4-FFF2-40B4-BE49-F238E27FC236}">
                <a16:creationId xmlns:a16="http://schemas.microsoft.com/office/drawing/2014/main" id="{F38653DD-510F-714B-6B23-26EACDEB6B31}"/>
              </a:ext>
            </a:extLst>
          </p:cNvPr>
          <p:cNvCxnSpPr>
            <a:cxnSpLocks noChangeShapeType="1"/>
            <a:stCxn id="73" idx="10"/>
            <a:endCxn id="46" idx="6"/>
          </p:cNvCxnSpPr>
          <p:nvPr/>
        </p:nvCxnSpPr>
        <p:spPr bwMode="auto">
          <a:xfrm rot="5400000" flipH="1" flipV="1">
            <a:off x="900113" y="2405062"/>
            <a:ext cx="12700" cy="35877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" name="Connector: Elbow 19">
            <a:extLst>
              <a:ext uri="{FF2B5EF4-FFF2-40B4-BE49-F238E27FC236}">
                <a16:creationId xmlns:a16="http://schemas.microsoft.com/office/drawing/2014/main" id="{7F7329BE-4D8E-9510-AB56-5B398B467BC8}"/>
              </a:ext>
            </a:extLst>
          </p:cNvPr>
          <p:cNvCxnSpPr>
            <a:cxnSpLocks noChangeShapeType="1"/>
            <a:stCxn id="74" idx="10"/>
            <a:endCxn id="47" idx="6"/>
          </p:cNvCxnSpPr>
          <p:nvPr/>
        </p:nvCxnSpPr>
        <p:spPr bwMode="auto">
          <a:xfrm rot="5400000" flipH="1" flipV="1">
            <a:off x="900113" y="2763837"/>
            <a:ext cx="12700" cy="730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5" name="Connector: Elbow 20">
            <a:extLst>
              <a:ext uri="{FF2B5EF4-FFF2-40B4-BE49-F238E27FC236}">
                <a16:creationId xmlns:a16="http://schemas.microsoft.com/office/drawing/2014/main" id="{09DA7A1C-9D16-90E0-39DE-BAF0BEB9212B}"/>
              </a:ext>
            </a:extLst>
          </p:cNvPr>
          <p:cNvCxnSpPr>
            <a:cxnSpLocks noChangeShapeType="1"/>
            <a:stCxn id="75" idx="10"/>
            <a:endCxn id="48" idx="6"/>
          </p:cNvCxnSpPr>
          <p:nvPr/>
        </p:nvCxnSpPr>
        <p:spPr bwMode="auto">
          <a:xfrm rot="5400000" flipH="1" flipV="1">
            <a:off x="900113" y="3014662"/>
            <a:ext cx="12700" cy="730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6" name="Connector: Elbow 21">
            <a:extLst>
              <a:ext uri="{FF2B5EF4-FFF2-40B4-BE49-F238E27FC236}">
                <a16:creationId xmlns:a16="http://schemas.microsoft.com/office/drawing/2014/main" id="{7A517F93-4153-189B-52F2-5934CA7AB140}"/>
              </a:ext>
            </a:extLst>
          </p:cNvPr>
          <p:cNvCxnSpPr>
            <a:cxnSpLocks noChangeShapeType="1"/>
            <a:stCxn id="49" idx="10"/>
            <a:endCxn id="76" idx="6"/>
          </p:cNvCxnSpPr>
          <p:nvPr/>
        </p:nvCxnSpPr>
        <p:spPr bwMode="auto">
          <a:xfrm rot="16200000" flipV="1">
            <a:off x="900113" y="3087687"/>
            <a:ext cx="12700" cy="7207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7" name="Connector: Elbow 22">
            <a:extLst>
              <a:ext uri="{FF2B5EF4-FFF2-40B4-BE49-F238E27FC236}">
                <a16:creationId xmlns:a16="http://schemas.microsoft.com/office/drawing/2014/main" id="{C68EB09A-B00D-9E52-1F19-02FA14C1CC26}"/>
              </a:ext>
            </a:extLst>
          </p:cNvPr>
          <p:cNvCxnSpPr>
            <a:cxnSpLocks noChangeShapeType="1"/>
            <a:stCxn id="50" idx="10"/>
            <a:endCxn id="77" idx="6"/>
          </p:cNvCxnSpPr>
          <p:nvPr/>
        </p:nvCxnSpPr>
        <p:spPr bwMode="auto">
          <a:xfrm rot="16200000" flipV="1">
            <a:off x="918369" y="3086894"/>
            <a:ext cx="12700" cy="360362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8" name="Connector: Elbow 23">
            <a:extLst>
              <a:ext uri="{FF2B5EF4-FFF2-40B4-BE49-F238E27FC236}">
                <a16:creationId xmlns:a16="http://schemas.microsoft.com/office/drawing/2014/main" id="{5CC81CF6-5CE6-B584-E9AF-05C60AC368CB}"/>
              </a:ext>
            </a:extLst>
          </p:cNvPr>
          <p:cNvCxnSpPr>
            <a:cxnSpLocks noChangeShapeType="1"/>
            <a:stCxn id="51" idx="10"/>
            <a:endCxn id="78" idx="6"/>
          </p:cNvCxnSpPr>
          <p:nvPr/>
        </p:nvCxnSpPr>
        <p:spPr bwMode="auto">
          <a:xfrm rot="16200000" flipV="1">
            <a:off x="908844" y="3456782"/>
            <a:ext cx="12700" cy="360362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9" name="Connector: Elbow 24">
            <a:extLst>
              <a:ext uri="{FF2B5EF4-FFF2-40B4-BE49-F238E27FC236}">
                <a16:creationId xmlns:a16="http://schemas.microsoft.com/office/drawing/2014/main" id="{F90A21E6-ABB9-313D-C23C-783B003A7DA0}"/>
              </a:ext>
            </a:extLst>
          </p:cNvPr>
          <p:cNvCxnSpPr>
            <a:cxnSpLocks noChangeShapeType="1"/>
            <a:stCxn id="52" idx="10"/>
            <a:endCxn id="79" idx="6"/>
          </p:cNvCxnSpPr>
          <p:nvPr/>
        </p:nvCxnSpPr>
        <p:spPr bwMode="auto">
          <a:xfrm rot="16200000" flipV="1">
            <a:off x="909638" y="3816350"/>
            <a:ext cx="12700" cy="730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0" name="Connector: Elbow 25">
            <a:extLst>
              <a:ext uri="{FF2B5EF4-FFF2-40B4-BE49-F238E27FC236}">
                <a16:creationId xmlns:a16="http://schemas.microsoft.com/office/drawing/2014/main" id="{2A770794-C788-FA18-1D55-607C882685B0}"/>
              </a:ext>
            </a:extLst>
          </p:cNvPr>
          <p:cNvCxnSpPr>
            <a:cxnSpLocks noChangeShapeType="1"/>
            <a:stCxn id="53" idx="10"/>
            <a:endCxn id="80" idx="6"/>
          </p:cNvCxnSpPr>
          <p:nvPr/>
        </p:nvCxnSpPr>
        <p:spPr bwMode="auto">
          <a:xfrm rot="16200000" flipV="1">
            <a:off x="909638" y="4068762"/>
            <a:ext cx="12700" cy="730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1" name="Connector: Elbow 26">
            <a:extLst>
              <a:ext uri="{FF2B5EF4-FFF2-40B4-BE49-F238E27FC236}">
                <a16:creationId xmlns:a16="http://schemas.microsoft.com/office/drawing/2014/main" id="{A210871B-8DBB-A634-50C5-9801D4DC7333}"/>
              </a:ext>
            </a:extLst>
          </p:cNvPr>
          <p:cNvCxnSpPr>
            <a:cxnSpLocks noChangeShapeType="1"/>
            <a:stCxn id="81" idx="10"/>
            <a:endCxn id="54" idx="6"/>
          </p:cNvCxnSpPr>
          <p:nvPr/>
        </p:nvCxnSpPr>
        <p:spPr bwMode="auto">
          <a:xfrm rot="5400000" flipH="1" flipV="1">
            <a:off x="909638" y="4140200"/>
            <a:ext cx="12700" cy="7207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2" name="Connector: Elbow 27">
            <a:extLst>
              <a:ext uri="{FF2B5EF4-FFF2-40B4-BE49-F238E27FC236}">
                <a16:creationId xmlns:a16="http://schemas.microsoft.com/office/drawing/2014/main" id="{1E89E9F7-B21A-B89A-444D-83F53BA0368C}"/>
              </a:ext>
            </a:extLst>
          </p:cNvPr>
          <p:cNvCxnSpPr>
            <a:cxnSpLocks noChangeShapeType="1"/>
            <a:stCxn id="82" idx="10"/>
            <a:endCxn id="55" idx="6"/>
          </p:cNvCxnSpPr>
          <p:nvPr/>
        </p:nvCxnSpPr>
        <p:spPr bwMode="auto">
          <a:xfrm rot="5400000" flipH="1" flipV="1">
            <a:off x="908844" y="4140994"/>
            <a:ext cx="12700" cy="360362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3" name="Connector: Elbow 28">
            <a:extLst>
              <a:ext uri="{FF2B5EF4-FFF2-40B4-BE49-F238E27FC236}">
                <a16:creationId xmlns:a16="http://schemas.microsoft.com/office/drawing/2014/main" id="{51104810-D412-6E2A-FB92-F0E26B94DF96}"/>
              </a:ext>
            </a:extLst>
          </p:cNvPr>
          <p:cNvCxnSpPr>
            <a:cxnSpLocks noChangeShapeType="1"/>
            <a:stCxn id="83" idx="10"/>
            <a:endCxn id="56" idx="6"/>
          </p:cNvCxnSpPr>
          <p:nvPr/>
        </p:nvCxnSpPr>
        <p:spPr bwMode="auto">
          <a:xfrm rot="5400000" flipH="1" flipV="1">
            <a:off x="908844" y="4499769"/>
            <a:ext cx="12700" cy="360362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4" name="Connector: Elbow 29">
            <a:extLst>
              <a:ext uri="{FF2B5EF4-FFF2-40B4-BE49-F238E27FC236}">
                <a16:creationId xmlns:a16="http://schemas.microsoft.com/office/drawing/2014/main" id="{7F9C47DE-3E1A-5E33-2D06-A13808BDF069}"/>
              </a:ext>
            </a:extLst>
          </p:cNvPr>
          <p:cNvCxnSpPr>
            <a:cxnSpLocks noChangeShapeType="1"/>
            <a:stCxn id="84" idx="10"/>
            <a:endCxn id="57" idx="6"/>
          </p:cNvCxnSpPr>
          <p:nvPr/>
        </p:nvCxnSpPr>
        <p:spPr bwMode="auto">
          <a:xfrm rot="5400000" flipH="1" flipV="1">
            <a:off x="909638" y="4860925"/>
            <a:ext cx="12700" cy="730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5" name="Connector: Elbow 30">
            <a:extLst>
              <a:ext uri="{FF2B5EF4-FFF2-40B4-BE49-F238E27FC236}">
                <a16:creationId xmlns:a16="http://schemas.microsoft.com/office/drawing/2014/main" id="{47AB0400-A1B8-ECC7-ADB8-22FFD2BFCF39}"/>
              </a:ext>
            </a:extLst>
          </p:cNvPr>
          <p:cNvCxnSpPr>
            <a:cxnSpLocks noChangeShapeType="1"/>
            <a:stCxn id="85" idx="10"/>
            <a:endCxn id="58" idx="6"/>
          </p:cNvCxnSpPr>
          <p:nvPr/>
        </p:nvCxnSpPr>
        <p:spPr bwMode="auto">
          <a:xfrm rot="5400000" flipH="1" flipV="1">
            <a:off x="909638" y="5111750"/>
            <a:ext cx="12700" cy="730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6" name="Connector: Elbow 31">
            <a:extLst>
              <a:ext uri="{FF2B5EF4-FFF2-40B4-BE49-F238E27FC236}">
                <a16:creationId xmlns:a16="http://schemas.microsoft.com/office/drawing/2014/main" id="{196BD71D-B0C1-CED3-D0D0-A12FDD627F50}"/>
              </a:ext>
            </a:extLst>
          </p:cNvPr>
          <p:cNvCxnSpPr>
            <a:cxnSpLocks noChangeShapeType="1"/>
            <a:stCxn id="86" idx="10"/>
            <a:endCxn id="59" idx="6"/>
          </p:cNvCxnSpPr>
          <p:nvPr/>
        </p:nvCxnSpPr>
        <p:spPr bwMode="auto">
          <a:xfrm rot="16200000" flipV="1">
            <a:off x="909638" y="5184775"/>
            <a:ext cx="12700" cy="720725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7" name="Connector: Elbow 32">
            <a:extLst>
              <a:ext uri="{FF2B5EF4-FFF2-40B4-BE49-F238E27FC236}">
                <a16:creationId xmlns:a16="http://schemas.microsoft.com/office/drawing/2014/main" id="{6A95BA60-CE0B-FF38-2D9B-4C72C86E39FC}"/>
              </a:ext>
            </a:extLst>
          </p:cNvPr>
          <p:cNvCxnSpPr>
            <a:cxnSpLocks noChangeShapeType="1"/>
            <a:stCxn id="87" idx="10"/>
            <a:endCxn id="60" idx="6"/>
          </p:cNvCxnSpPr>
          <p:nvPr/>
        </p:nvCxnSpPr>
        <p:spPr bwMode="auto">
          <a:xfrm rot="16200000" flipV="1">
            <a:off x="908844" y="5183982"/>
            <a:ext cx="12700" cy="360362"/>
          </a:xfrm>
          <a:prstGeom prst="bentConnector3">
            <a:avLst>
              <a:gd name="adj1" fmla="val 2508662"/>
            </a:avLst>
          </a:prstGeom>
          <a:noFill/>
          <a:ln w="18004">
            <a:solidFill>
              <a:srgbClr val="2A6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45DCF40-CCD6-85E3-602A-5DD224FF7C73}"/>
              </a:ext>
            </a:extLst>
          </p:cNvPr>
          <p:cNvSpPr/>
          <p:nvPr/>
        </p:nvSpPr>
        <p:spPr>
          <a:xfrm>
            <a:off x="1260475" y="215900"/>
            <a:ext cx="179388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CAE5C05-235B-D097-DED6-985CBAFD7D72}"/>
              </a:ext>
            </a:extLst>
          </p:cNvPr>
          <p:cNvSpPr/>
          <p:nvPr/>
        </p:nvSpPr>
        <p:spPr>
          <a:xfrm>
            <a:off x="1079500" y="396875"/>
            <a:ext cx="180975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F4EE382-DE14-DB8C-BF01-6E11164FA9AB}"/>
              </a:ext>
            </a:extLst>
          </p:cNvPr>
          <p:cNvSpPr/>
          <p:nvPr/>
        </p:nvSpPr>
        <p:spPr>
          <a:xfrm>
            <a:off x="1079500" y="36513"/>
            <a:ext cx="180975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976F7E-5C7D-8F8C-61EA-A39B8665894D}"/>
              </a:ext>
            </a:extLst>
          </p:cNvPr>
          <p:cNvSpPr/>
          <p:nvPr/>
        </p:nvSpPr>
        <p:spPr>
          <a:xfrm>
            <a:off x="936625" y="612775"/>
            <a:ext cx="179388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8989D71-DB51-D5B1-E056-C4A86C8ED4BB}"/>
              </a:ext>
            </a:extLst>
          </p:cNvPr>
          <p:cNvSpPr/>
          <p:nvPr/>
        </p:nvSpPr>
        <p:spPr>
          <a:xfrm>
            <a:off x="936625" y="863600"/>
            <a:ext cx="179388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5839957-1A33-6EE7-9EBE-892EA9109240}"/>
              </a:ext>
            </a:extLst>
          </p:cNvPr>
          <p:cNvSpPr/>
          <p:nvPr/>
        </p:nvSpPr>
        <p:spPr>
          <a:xfrm flipH="1">
            <a:off x="1260475" y="1260475"/>
            <a:ext cx="179388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90606A-3835-AB01-3018-D435C0EB76D8}"/>
              </a:ext>
            </a:extLst>
          </p:cNvPr>
          <p:cNvSpPr/>
          <p:nvPr/>
        </p:nvSpPr>
        <p:spPr>
          <a:xfrm flipH="1">
            <a:off x="1079500" y="1081088"/>
            <a:ext cx="180975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79563C-5A4D-A35D-808A-D344B74E35F7}"/>
              </a:ext>
            </a:extLst>
          </p:cNvPr>
          <p:cNvSpPr/>
          <p:nvPr/>
        </p:nvSpPr>
        <p:spPr>
          <a:xfrm flipH="1">
            <a:off x="1079500" y="1439863"/>
            <a:ext cx="180975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C858A48-D12F-4ADA-1705-B6EB71D01A1A}"/>
              </a:ext>
            </a:extLst>
          </p:cNvPr>
          <p:cNvSpPr/>
          <p:nvPr/>
        </p:nvSpPr>
        <p:spPr>
          <a:xfrm flipH="1">
            <a:off x="936625" y="1655763"/>
            <a:ext cx="179388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868D146-C7E6-E259-3D40-940FC029F2C8}"/>
              </a:ext>
            </a:extLst>
          </p:cNvPr>
          <p:cNvSpPr/>
          <p:nvPr/>
        </p:nvSpPr>
        <p:spPr>
          <a:xfrm flipH="1">
            <a:off x="936625" y="1908175"/>
            <a:ext cx="179388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442C64A-9BE9-72A8-E942-C9443D7A710F}"/>
              </a:ext>
            </a:extLst>
          </p:cNvPr>
          <p:cNvSpPr/>
          <p:nvPr/>
        </p:nvSpPr>
        <p:spPr>
          <a:xfrm>
            <a:off x="1260475" y="2305050"/>
            <a:ext cx="179388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2C1C3B6-2A01-C2E1-DB14-F1C1B415594A}"/>
              </a:ext>
            </a:extLst>
          </p:cNvPr>
          <p:cNvSpPr/>
          <p:nvPr/>
        </p:nvSpPr>
        <p:spPr>
          <a:xfrm>
            <a:off x="1079500" y="2124075"/>
            <a:ext cx="180975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8768692-ABD3-1324-6421-D99951D2E4FB}"/>
              </a:ext>
            </a:extLst>
          </p:cNvPr>
          <p:cNvSpPr/>
          <p:nvPr/>
        </p:nvSpPr>
        <p:spPr>
          <a:xfrm>
            <a:off x="1079500" y="2493963"/>
            <a:ext cx="180975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750ED8A-FDEA-D086-FABF-BC52DCC77E29}"/>
              </a:ext>
            </a:extLst>
          </p:cNvPr>
          <p:cNvSpPr/>
          <p:nvPr/>
        </p:nvSpPr>
        <p:spPr>
          <a:xfrm>
            <a:off x="936625" y="2709863"/>
            <a:ext cx="179388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A9BE0A8-D3DA-8248-A0B2-1F738F027979}"/>
              </a:ext>
            </a:extLst>
          </p:cNvPr>
          <p:cNvSpPr/>
          <p:nvPr/>
        </p:nvSpPr>
        <p:spPr>
          <a:xfrm>
            <a:off x="936625" y="2962275"/>
            <a:ext cx="179388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C569FF1-7965-D283-2BA1-66C9D45BF3DA}"/>
              </a:ext>
            </a:extLst>
          </p:cNvPr>
          <p:cNvSpPr/>
          <p:nvPr/>
        </p:nvSpPr>
        <p:spPr>
          <a:xfrm flipH="1">
            <a:off x="1260475" y="3357563"/>
            <a:ext cx="179388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9C14254-18E4-52AC-2413-E10ACA5B56C9}"/>
              </a:ext>
            </a:extLst>
          </p:cNvPr>
          <p:cNvSpPr/>
          <p:nvPr/>
        </p:nvSpPr>
        <p:spPr>
          <a:xfrm flipH="1">
            <a:off x="1098550" y="3178175"/>
            <a:ext cx="179388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A5BC607-B03A-B3E8-FD09-7FB0D10F0050}"/>
              </a:ext>
            </a:extLst>
          </p:cNvPr>
          <p:cNvSpPr/>
          <p:nvPr/>
        </p:nvSpPr>
        <p:spPr>
          <a:xfrm flipH="1">
            <a:off x="1089025" y="3546475"/>
            <a:ext cx="180975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8E89135-D7A5-3D6B-0992-E5D0A13344CB}"/>
              </a:ext>
            </a:extLst>
          </p:cNvPr>
          <p:cNvSpPr/>
          <p:nvPr/>
        </p:nvSpPr>
        <p:spPr>
          <a:xfrm flipH="1">
            <a:off x="946150" y="3762375"/>
            <a:ext cx="179388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20C586A-36DB-41A3-D70B-246598FCAE21}"/>
              </a:ext>
            </a:extLst>
          </p:cNvPr>
          <p:cNvSpPr/>
          <p:nvPr/>
        </p:nvSpPr>
        <p:spPr>
          <a:xfrm flipH="1">
            <a:off x="946150" y="4014788"/>
            <a:ext cx="179388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8C3E6BC-2DF2-5FEF-7E56-4A4398A20482}"/>
              </a:ext>
            </a:extLst>
          </p:cNvPr>
          <p:cNvSpPr/>
          <p:nvPr/>
        </p:nvSpPr>
        <p:spPr>
          <a:xfrm>
            <a:off x="1270000" y="4410075"/>
            <a:ext cx="179388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FC12D84-3CEE-1C35-F1E0-8F6BE2EE5236}"/>
              </a:ext>
            </a:extLst>
          </p:cNvPr>
          <p:cNvSpPr/>
          <p:nvPr/>
        </p:nvSpPr>
        <p:spPr>
          <a:xfrm>
            <a:off x="1089025" y="4230688"/>
            <a:ext cx="180975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BC5CAAF-D2BB-B89D-2D04-9550BAAF3D69}"/>
              </a:ext>
            </a:extLst>
          </p:cNvPr>
          <p:cNvSpPr/>
          <p:nvPr/>
        </p:nvSpPr>
        <p:spPr>
          <a:xfrm>
            <a:off x="1089025" y="4591050"/>
            <a:ext cx="180975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AF11331-9FCC-BC94-0507-785253B0E52D}"/>
              </a:ext>
            </a:extLst>
          </p:cNvPr>
          <p:cNvSpPr/>
          <p:nvPr/>
        </p:nvSpPr>
        <p:spPr>
          <a:xfrm>
            <a:off x="946150" y="4806950"/>
            <a:ext cx="179388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01223A6-C340-C866-3D33-077C93BCDB9A}"/>
              </a:ext>
            </a:extLst>
          </p:cNvPr>
          <p:cNvSpPr/>
          <p:nvPr/>
        </p:nvSpPr>
        <p:spPr>
          <a:xfrm>
            <a:off x="946150" y="5059363"/>
            <a:ext cx="179388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8E080DB-4E25-8E16-5751-E9BED4505C84}"/>
              </a:ext>
            </a:extLst>
          </p:cNvPr>
          <p:cNvSpPr/>
          <p:nvPr/>
        </p:nvSpPr>
        <p:spPr>
          <a:xfrm flipH="1">
            <a:off x="369888" y="5454650"/>
            <a:ext cx="179387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1583664-2AB4-BBDE-7A4B-2C6B5CCC22DF}"/>
              </a:ext>
            </a:extLst>
          </p:cNvPr>
          <p:cNvSpPr/>
          <p:nvPr/>
        </p:nvSpPr>
        <p:spPr>
          <a:xfrm flipH="1">
            <a:off x="549275" y="5275263"/>
            <a:ext cx="179388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804FF4C-6260-12E3-136B-95B619B6557A}"/>
              </a:ext>
            </a:extLst>
          </p:cNvPr>
          <p:cNvSpPr/>
          <p:nvPr/>
        </p:nvSpPr>
        <p:spPr>
          <a:xfrm>
            <a:off x="360363" y="215900"/>
            <a:ext cx="179387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7A66A44-607F-170A-8E1A-A8F7B31CF51E}"/>
              </a:ext>
            </a:extLst>
          </p:cNvPr>
          <p:cNvSpPr/>
          <p:nvPr/>
        </p:nvSpPr>
        <p:spPr>
          <a:xfrm>
            <a:off x="539750" y="396875"/>
            <a:ext cx="180975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7E6069A-DA94-298C-2E57-B72CFD9EA477}"/>
              </a:ext>
            </a:extLst>
          </p:cNvPr>
          <p:cNvSpPr/>
          <p:nvPr/>
        </p:nvSpPr>
        <p:spPr>
          <a:xfrm>
            <a:off x="539750" y="36513"/>
            <a:ext cx="180975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9042648-E060-5C8B-0D94-8A7A9DA2B25E}"/>
              </a:ext>
            </a:extLst>
          </p:cNvPr>
          <p:cNvSpPr/>
          <p:nvPr/>
        </p:nvSpPr>
        <p:spPr>
          <a:xfrm>
            <a:off x="684213" y="612775"/>
            <a:ext cx="179387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0CCD1BF-CF0F-48F8-9E78-0FA92538ECE0}"/>
              </a:ext>
            </a:extLst>
          </p:cNvPr>
          <p:cNvSpPr/>
          <p:nvPr/>
        </p:nvSpPr>
        <p:spPr>
          <a:xfrm>
            <a:off x="684213" y="863600"/>
            <a:ext cx="179387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0A0E7C2-3731-733F-7AA9-0258D51D2D4B}"/>
              </a:ext>
            </a:extLst>
          </p:cNvPr>
          <p:cNvSpPr/>
          <p:nvPr/>
        </p:nvSpPr>
        <p:spPr>
          <a:xfrm flipH="1">
            <a:off x="360363" y="1260475"/>
            <a:ext cx="179387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8F14005-42BF-989D-D627-309B7A7B0B98}"/>
              </a:ext>
            </a:extLst>
          </p:cNvPr>
          <p:cNvSpPr/>
          <p:nvPr/>
        </p:nvSpPr>
        <p:spPr>
          <a:xfrm flipH="1">
            <a:off x="539750" y="1081088"/>
            <a:ext cx="180975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7CE5ABF-7C9E-8948-1D6E-9FD126940B6C}"/>
              </a:ext>
            </a:extLst>
          </p:cNvPr>
          <p:cNvSpPr/>
          <p:nvPr/>
        </p:nvSpPr>
        <p:spPr>
          <a:xfrm flipH="1">
            <a:off x="539750" y="1439863"/>
            <a:ext cx="180975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166E0B7-3227-0228-3886-AB1FAB29859F}"/>
              </a:ext>
            </a:extLst>
          </p:cNvPr>
          <p:cNvSpPr/>
          <p:nvPr/>
        </p:nvSpPr>
        <p:spPr>
          <a:xfrm flipH="1">
            <a:off x="684213" y="1655763"/>
            <a:ext cx="179387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EE785A8-E53A-01B2-493F-4F9EEFFE05C5}"/>
              </a:ext>
            </a:extLst>
          </p:cNvPr>
          <p:cNvSpPr/>
          <p:nvPr/>
        </p:nvSpPr>
        <p:spPr>
          <a:xfrm flipH="1">
            <a:off x="684213" y="1908175"/>
            <a:ext cx="179387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020B02E-1710-E551-4BB0-339FA453A220}"/>
              </a:ext>
            </a:extLst>
          </p:cNvPr>
          <p:cNvSpPr/>
          <p:nvPr/>
        </p:nvSpPr>
        <p:spPr>
          <a:xfrm>
            <a:off x="360363" y="2305050"/>
            <a:ext cx="179387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6E10629-2C47-8F8B-82BC-503EF75616F2}"/>
              </a:ext>
            </a:extLst>
          </p:cNvPr>
          <p:cNvSpPr/>
          <p:nvPr/>
        </p:nvSpPr>
        <p:spPr>
          <a:xfrm>
            <a:off x="539750" y="2124075"/>
            <a:ext cx="180975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52B5FFE-2808-4874-7026-045EDE8691C6}"/>
              </a:ext>
            </a:extLst>
          </p:cNvPr>
          <p:cNvSpPr/>
          <p:nvPr/>
        </p:nvSpPr>
        <p:spPr>
          <a:xfrm>
            <a:off x="539750" y="2493963"/>
            <a:ext cx="180975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084E7D8-0C3C-87F7-0B5F-DF7C6E25544C}"/>
              </a:ext>
            </a:extLst>
          </p:cNvPr>
          <p:cNvSpPr/>
          <p:nvPr/>
        </p:nvSpPr>
        <p:spPr>
          <a:xfrm>
            <a:off x="684213" y="2709863"/>
            <a:ext cx="179387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6BE618C-6003-9181-931E-515EEB3E4E8B}"/>
              </a:ext>
            </a:extLst>
          </p:cNvPr>
          <p:cNvSpPr/>
          <p:nvPr/>
        </p:nvSpPr>
        <p:spPr>
          <a:xfrm>
            <a:off x="684213" y="2962275"/>
            <a:ext cx="179387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6B79239-62A7-3220-3A8B-F3C3874873B4}"/>
              </a:ext>
            </a:extLst>
          </p:cNvPr>
          <p:cNvSpPr/>
          <p:nvPr/>
        </p:nvSpPr>
        <p:spPr>
          <a:xfrm flipH="1">
            <a:off x="360363" y="3357563"/>
            <a:ext cx="179387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159CEA1-C215-DA8D-654B-DB81559289FF}"/>
              </a:ext>
            </a:extLst>
          </p:cNvPr>
          <p:cNvSpPr/>
          <p:nvPr/>
        </p:nvSpPr>
        <p:spPr>
          <a:xfrm flipH="1">
            <a:off x="558800" y="3178175"/>
            <a:ext cx="179388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AA0CE609-5ABB-1577-7740-A3D17F7A4ED5}"/>
              </a:ext>
            </a:extLst>
          </p:cNvPr>
          <p:cNvSpPr/>
          <p:nvPr/>
        </p:nvSpPr>
        <p:spPr>
          <a:xfrm flipH="1">
            <a:off x="549275" y="3546475"/>
            <a:ext cx="179388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2BA07D5-7E5B-19A4-F262-1F26E71A07B4}"/>
              </a:ext>
            </a:extLst>
          </p:cNvPr>
          <p:cNvSpPr/>
          <p:nvPr/>
        </p:nvSpPr>
        <p:spPr>
          <a:xfrm flipH="1">
            <a:off x="693738" y="3762375"/>
            <a:ext cx="179387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ECEA511-0046-6B02-91C1-4209934B52C4}"/>
              </a:ext>
            </a:extLst>
          </p:cNvPr>
          <p:cNvSpPr/>
          <p:nvPr/>
        </p:nvSpPr>
        <p:spPr>
          <a:xfrm flipH="1">
            <a:off x="693738" y="4014788"/>
            <a:ext cx="179387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6211F28-57B3-D2F6-9D98-EA1D8887BA93}"/>
              </a:ext>
            </a:extLst>
          </p:cNvPr>
          <p:cNvSpPr/>
          <p:nvPr/>
        </p:nvSpPr>
        <p:spPr>
          <a:xfrm>
            <a:off x="369888" y="4410075"/>
            <a:ext cx="179387" cy="1809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4082636-C570-C65E-A784-FB832E41F709}"/>
              </a:ext>
            </a:extLst>
          </p:cNvPr>
          <p:cNvSpPr/>
          <p:nvPr/>
        </p:nvSpPr>
        <p:spPr>
          <a:xfrm>
            <a:off x="549275" y="4230688"/>
            <a:ext cx="179388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AE15BEE-87C8-CA36-E9EB-77621AB93396}"/>
              </a:ext>
            </a:extLst>
          </p:cNvPr>
          <p:cNvSpPr/>
          <p:nvPr/>
        </p:nvSpPr>
        <p:spPr>
          <a:xfrm>
            <a:off x="549275" y="4591050"/>
            <a:ext cx="179388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F3D8FFE2-9434-46FF-5F03-05A8480C8735}"/>
              </a:ext>
            </a:extLst>
          </p:cNvPr>
          <p:cNvSpPr/>
          <p:nvPr/>
        </p:nvSpPr>
        <p:spPr>
          <a:xfrm>
            <a:off x="693738" y="4806950"/>
            <a:ext cx="179387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4E1C1F0-1BD1-16C8-67CD-276B9402C345}"/>
              </a:ext>
            </a:extLst>
          </p:cNvPr>
          <p:cNvSpPr/>
          <p:nvPr/>
        </p:nvSpPr>
        <p:spPr>
          <a:xfrm>
            <a:off x="693738" y="5059363"/>
            <a:ext cx="179387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FFD8CE"/>
          </a:solidFill>
          <a:ln w="18004" cap="flat">
            <a:solidFill>
              <a:srgbClr val="FF4000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63EED4B-D069-2FB4-8C9B-451B244517C4}"/>
              </a:ext>
            </a:extLst>
          </p:cNvPr>
          <p:cNvSpPr/>
          <p:nvPr/>
        </p:nvSpPr>
        <p:spPr>
          <a:xfrm flipH="1">
            <a:off x="1270000" y="5454650"/>
            <a:ext cx="179388" cy="179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AA440B7-A151-A5DF-E721-629F8E0B6096}"/>
              </a:ext>
            </a:extLst>
          </p:cNvPr>
          <p:cNvSpPr/>
          <p:nvPr/>
        </p:nvSpPr>
        <p:spPr>
          <a:xfrm flipH="1">
            <a:off x="1089025" y="5275263"/>
            <a:ext cx="180975" cy="1793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val f5"/>
              <a:gd name="f15" fmla="val f6"/>
              <a:gd name="f16" fmla="*/ 0 f7 1"/>
              <a:gd name="f17" fmla="*/ f5 f0 1"/>
              <a:gd name="f18" fmla="*/ f9 f0 1"/>
              <a:gd name="f19" fmla="*/ f11 f0 1"/>
              <a:gd name="f20" fmla="+- f15 0 f14"/>
              <a:gd name="f21" fmla="*/ f16 1 f2"/>
              <a:gd name="f22" fmla="*/ f17 1 f2"/>
              <a:gd name="f23" fmla="*/ f18 1 f2"/>
              <a:gd name="f24" fmla="*/ f19 1 f2"/>
              <a:gd name="f25" fmla="*/ f20 1 21600"/>
              <a:gd name="f26" fmla="+- 0 0 f21"/>
              <a:gd name="f27" fmla="+- f22 0 f1"/>
              <a:gd name="f28" fmla="+- f23 0 f1"/>
              <a:gd name="f29" fmla="+- f24 0 f1"/>
              <a:gd name="f30" fmla="*/ 3163 f25 1"/>
              <a:gd name="f31" fmla="*/ 18437 f25 1"/>
              <a:gd name="f32" fmla="*/ 10800 f25 1"/>
              <a:gd name="f33" fmla="*/ 0 f25 1"/>
              <a:gd name="f34" fmla="*/ 21600 f25 1"/>
              <a:gd name="f35" fmla="*/ f26 f0 1"/>
              <a:gd name="f36" fmla="+- f28 0 f27"/>
              <a:gd name="f37" fmla="*/ f35 1 f7"/>
              <a:gd name="f38" fmla="*/ f32 1 f25"/>
              <a:gd name="f39" fmla="*/ f33 1 f25"/>
              <a:gd name="f40" fmla="*/ f30 1 f25"/>
              <a:gd name="f41" fmla="*/ f31 1 f25"/>
              <a:gd name="f42" fmla="*/ f34 1 f25"/>
              <a:gd name="f43" fmla="+- f37 0 f1"/>
              <a:gd name="f44" fmla="*/ f40 f12 1"/>
              <a:gd name="f45" fmla="*/ f41 f12 1"/>
              <a:gd name="f46" fmla="*/ f41 f13 1"/>
              <a:gd name="f47" fmla="*/ f40 f13 1"/>
              <a:gd name="f48" fmla="*/ f38 f12 1"/>
              <a:gd name="f49" fmla="*/ f39 f13 1"/>
              <a:gd name="f50" fmla="*/ f39 f12 1"/>
              <a:gd name="f51" fmla="*/ f38 f13 1"/>
              <a:gd name="f52" fmla="*/ f42 f13 1"/>
              <a:gd name="f53" fmla="*/ f42 f12 1"/>
              <a:gd name="f54" fmla="+- f43 f1 0"/>
              <a:gd name="f55" fmla="*/ f54 f7 1"/>
              <a:gd name="f56" fmla="*/ f55 1 f0"/>
              <a:gd name="f57" fmla="+- 0 0 f56"/>
              <a:gd name="f58" fmla="+- 0 0 f57"/>
              <a:gd name="f59" fmla="*/ f58 f0 1"/>
              <a:gd name="f60" fmla="*/ f59 1 f7"/>
              <a:gd name="f61" fmla="+- f60 0 f1"/>
              <a:gd name="f62" fmla="cos 1 f61"/>
              <a:gd name="f63" fmla="sin 1 f61"/>
              <a:gd name="f64" fmla="+- 0 0 f62"/>
              <a:gd name="f65" fmla="+- 0 0 f63"/>
              <a:gd name="f66" fmla="+- 0 0 f64"/>
              <a:gd name="f67" fmla="+- 0 0 f65"/>
              <a:gd name="f68" fmla="val f66"/>
              <a:gd name="f69" fmla="val f67"/>
              <a:gd name="f70" fmla="+- 0 0 f68"/>
              <a:gd name="f71" fmla="+- 0 0 f69"/>
              <a:gd name="f72" fmla="*/ 10800 f70 1"/>
              <a:gd name="f73" fmla="*/ 10800 f71 1"/>
              <a:gd name="f74" fmla="*/ f72 f72 1"/>
              <a:gd name="f75" fmla="*/ f73 f73 1"/>
              <a:gd name="f76" fmla="+- f74 f75 0"/>
              <a:gd name="f77" fmla="sqrt f76"/>
              <a:gd name="f78" fmla="*/ f8 1 f77"/>
              <a:gd name="f79" fmla="*/ f70 f78 1"/>
              <a:gd name="f80" fmla="*/ f71 f78 1"/>
              <a:gd name="f81" fmla="+- 10800 0 f79"/>
              <a:gd name="f82" fmla="+- 10800 0 f8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48" y="f49"/>
              </a:cxn>
              <a:cxn ang="f29">
                <a:pos x="f44" y="f47"/>
              </a:cxn>
              <a:cxn ang="f29">
                <a:pos x="f50" y="f51"/>
              </a:cxn>
              <a:cxn ang="f29">
                <a:pos x="f44" y="f46"/>
              </a:cxn>
              <a:cxn ang="f29">
                <a:pos x="f48" y="f52"/>
              </a:cxn>
              <a:cxn ang="f29">
                <a:pos x="f45" y="f46"/>
              </a:cxn>
              <a:cxn ang="f29">
                <a:pos x="f53" y="f51"/>
              </a:cxn>
              <a:cxn ang="f29">
                <a:pos x="f45" y="f47"/>
              </a:cxn>
            </a:cxnLst>
            <a:rect l="f44" t="f47" r="f45" b="f46"/>
            <a:pathLst>
              <a:path w="21600" h="21600">
                <a:moveTo>
                  <a:pt x="f81" y="f82"/>
                </a:moveTo>
                <a:arcTo wR="f10" hR="f10" stAng="f27" swAng="f36"/>
                <a:close/>
              </a:path>
            </a:pathLst>
          </a:custGeom>
          <a:solidFill>
            <a:srgbClr val="DEE6EF"/>
          </a:solidFill>
          <a:ln w="18004" cap="flat">
            <a:solidFill>
              <a:srgbClr val="2A6099"/>
            </a:solidFill>
            <a:prstDash val="solid"/>
            <a:miter/>
          </a:ln>
        </p:spPr>
        <p:txBody>
          <a:bodyPr wrap="none" lIns="90004" tIns="44997" rIns="90004" bIns="44997" anchor="ctr" compatLnSpc="0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>
              <a:solidFill>
                <a:srgbClr val="1C1C1C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3300" kern="1200">
          <a:solidFill>
            <a:srgbClr val="050505"/>
          </a:solidFill>
          <a:latin typeface="Liberation Serif" pitchFamily="1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50505"/>
          </a:solidFill>
          <a:latin typeface="Liberation Serif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50505"/>
          </a:solidFill>
          <a:latin typeface="Liberation Serif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50505"/>
          </a:solidFill>
          <a:latin typeface="Liberation Serif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50505"/>
          </a:solidFill>
          <a:latin typeface="Liberation Serif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50505"/>
          </a:solidFill>
          <a:latin typeface="Liberation Serif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50505"/>
          </a:solidFill>
          <a:latin typeface="Liberation Serif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50505"/>
          </a:solidFill>
          <a:latin typeface="Liberation Serif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50505"/>
          </a:solidFill>
          <a:latin typeface="Liberation Serif"/>
        </a:defRPr>
      </a:lvl9pPr>
    </p:titleStyle>
    <p:bodyStyle>
      <a:lvl1pPr algn="l" rtl="0" eaLnBrk="0" fontAlgn="base" hangingPunct="0">
        <a:spcBef>
          <a:spcPct val="0"/>
        </a:spcBef>
        <a:spcAft>
          <a:spcPts val="1063"/>
        </a:spcAft>
        <a:defRPr lang="en-US" sz="2400" kern="1200">
          <a:solidFill>
            <a:srgbClr val="050505"/>
          </a:solidFill>
          <a:latin typeface="Liberation Sans" pitchFamily="18"/>
        </a:defRPr>
      </a:lvl1pPr>
      <a:lvl2pPr marL="685800" lvl="1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400" kern="1200">
          <a:solidFill>
            <a:srgbClr val="000000"/>
          </a:solidFill>
          <a:latin typeface="Calibri"/>
        </a:defRPr>
      </a:lvl2pPr>
      <a:lvl3pPr marL="1143000" lvl="2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000" kern="1200">
          <a:solidFill>
            <a:srgbClr val="000000"/>
          </a:solidFill>
          <a:latin typeface="Calibri"/>
        </a:defRPr>
      </a:lvl3pPr>
      <a:lvl4pPr marL="1600200" lvl="3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kern="1200">
          <a:solidFill>
            <a:srgbClr val="000000"/>
          </a:solidFill>
          <a:latin typeface="Calibri"/>
        </a:defRPr>
      </a:lvl4pPr>
      <a:lvl5pPr marL="2057400" lvl="4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kern="1200">
          <a:solidFill>
            <a:srgbClr val="000000"/>
          </a:solidFill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>
            <a:extLst>
              <a:ext uri="{FF2B5EF4-FFF2-40B4-BE49-F238E27FC236}">
                <a16:creationId xmlns:a16="http://schemas.microsoft.com/office/drawing/2014/main" id="{5D9ED277-1CA0-7BD3-583E-6EF4CD4EB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6300" y="5164138"/>
            <a:ext cx="2349500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r" eaLnBrk="1">
              <a:spcAft>
                <a:spcPct val="0"/>
              </a:spcAft>
            </a:pPr>
            <a:fld id="{9A0B83C8-B32D-4B13-8DBC-921853493410}" type="slidenum">
              <a:rPr lang="en-US" altLang="en-US" sz="1400">
                <a:solidFill>
                  <a:srgbClr val="000000"/>
                </a:solidFill>
                <a:ea typeface="Noto Serif CJK JP:palt"/>
                <a:cs typeface="Noto Serif" panose="020F0502020204030204" pitchFamily="18" charset="0"/>
              </a:rPr>
              <a:pPr algn="r" eaLnBrk="1">
                <a:spcAft>
                  <a:spcPct val="0"/>
                </a:spcAft>
              </a:pPr>
              <a:t>1</a:t>
            </a:fld>
            <a:endParaRPr lang="en-US" altLang="en-US" sz="1400">
              <a:solidFill>
                <a:srgbClr val="000000"/>
              </a:solidFill>
              <a:ea typeface="Noto Serif CJK JP:palt"/>
              <a:cs typeface="Noto Serif" panose="020F0502020204030204" pitchFamily="18" charset="0"/>
            </a:endParaRPr>
          </a:p>
        </p:txBody>
      </p:sp>
      <p:pic>
        <p:nvPicPr>
          <p:cNvPr id="4099" name="Picture 2">
            <a:extLst>
              <a:ext uri="{FF2B5EF4-FFF2-40B4-BE49-F238E27FC236}">
                <a16:creationId xmlns:a16="http://schemas.microsoft.com/office/drawing/2014/main" id="{C3F002C4-95B3-B1FA-9759-87382B453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1113"/>
            <a:ext cx="8504237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">
            <a:extLst>
              <a:ext uri="{FF2B5EF4-FFF2-40B4-BE49-F238E27FC236}">
                <a16:creationId xmlns:a16="http://schemas.microsoft.com/office/drawing/2014/main" id="{39362EA9-7159-18F3-5791-67B155E5F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563" y="0"/>
            <a:ext cx="3176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Testing the Model</a:t>
            </a:r>
            <a:endParaRPr lang="en-IN" altLang="en-US" sz="2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41DB54AC-CCFB-78C8-0942-A3942942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495300"/>
            <a:ext cx="68722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Box 5">
            <a:extLst>
              <a:ext uri="{FF2B5EF4-FFF2-40B4-BE49-F238E27FC236}">
                <a16:creationId xmlns:a16="http://schemas.microsoft.com/office/drawing/2014/main" id="{555DB4ED-EA0C-81F1-7619-1B701BCBF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063" y="2686050"/>
            <a:ext cx="79295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altLang="en-US" sz="1400" b="1">
                <a:solidFill>
                  <a:srgbClr val="000000"/>
                </a:solidFill>
                <a:latin typeface="Calibri" panose="020F0502020204030204" pitchFamily="34" charset="0"/>
              </a:rPr>
              <a:t>recommendation function</a:t>
            </a: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 successfully identifies and suggests books that are </a:t>
            </a:r>
            <a:r>
              <a:rPr lang="en-US" altLang="en-US" sz="1400" b="1">
                <a:solidFill>
                  <a:srgbClr val="000000"/>
                </a:solidFill>
                <a:latin typeface="Calibri" panose="020F0502020204030204" pitchFamily="34" charset="0"/>
              </a:rPr>
              <a:t>most similar</a:t>
            </a: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 to the user’s selected title based on rating patterns.</a:t>
            </a:r>
            <a:endParaRPr lang="en-IN" altLang="en-US" sz="1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461" name="TextBox 7">
            <a:extLst>
              <a:ext uri="{FF2B5EF4-FFF2-40B4-BE49-F238E27FC236}">
                <a16:creationId xmlns:a16="http://schemas.microsoft.com/office/drawing/2014/main" id="{DDBE4105-6A22-4BAA-363D-50B34F117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3314700"/>
            <a:ext cx="79136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When user searches for </a:t>
            </a:r>
            <a:r>
              <a:rPr lang="en-US" altLang="en-US" sz="1400" b="1">
                <a:solidFill>
                  <a:srgbClr val="000000"/>
                </a:solidFill>
                <a:latin typeface="Calibri" panose="020F0502020204030204" pitchFamily="34" charset="0"/>
              </a:rPr>
              <a:t>“Harry Potter and the Chamber of Secrets (Book 2)”</a:t>
            </a:r>
            <a:r>
              <a:rPr lang="en-US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, the model recommends other </a:t>
            </a:r>
            <a:r>
              <a:rPr lang="en-US" altLang="en-US" sz="1400" b="1">
                <a:solidFill>
                  <a:srgbClr val="000000"/>
                </a:solidFill>
                <a:latin typeface="Calibri" panose="020F0502020204030204" pitchFamily="34" charset="0"/>
              </a:rPr>
              <a:t>closely related titles from the same series</a:t>
            </a:r>
            <a:endParaRPr lang="en-IN" altLang="en-US" sz="1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462" name="TextBox 9">
            <a:extLst>
              <a:ext uri="{FF2B5EF4-FFF2-40B4-BE49-F238E27FC236}">
                <a16:creationId xmlns:a16="http://schemas.microsoft.com/office/drawing/2014/main" id="{6499CB46-DBBB-7DDD-9B25-3C3216D4C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525" y="3870325"/>
            <a:ext cx="7912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Cosine similarity + nearest neighbor model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effectively captures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contextual and genre-based similarity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between books.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463" name="TextBox 11">
            <a:extLst>
              <a:ext uri="{FF2B5EF4-FFF2-40B4-BE49-F238E27FC236}">
                <a16:creationId xmlns:a16="http://schemas.microsoft.com/office/drawing/2014/main" id="{6C1763EA-EB0B-6140-47A7-AF92BC216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4632325"/>
            <a:ext cx="798671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Further tuning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— such as improving similarity thresholds or incorporating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content-based features (author, genre, summary)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1">
            <a:extLst>
              <a:ext uri="{FF2B5EF4-FFF2-40B4-BE49-F238E27FC236}">
                <a16:creationId xmlns:a16="http://schemas.microsoft.com/office/drawing/2014/main" id="{A438FD54-8070-3685-AD70-BC403649B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163" y="179388"/>
            <a:ext cx="4422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Recommendation System</a:t>
            </a:r>
            <a:endParaRPr lang="en-IN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F12F4EF9-63E7-9C3E-CE59-0F3A2759E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765175"/>
            <a:ext cx="6551612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>
            <a:extLst>
              <a:ext uri="{FF2B5EF4-FFF2-40B4-BE49-F238E27FC236}">
                <a16:creationId xmlns:a16="http://schemas.microsoft.com/office/drawing/2014/main" id="{87EBF024-2F4C-87AD-1FE2-2C0CF98A1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228600"/>
            <a:ext cx="6870700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ECCD3CFD-8CEE-232E-1635-A8A01C0DA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95263"/>
            <a:ext cx="81184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0DF3B72E-F2D1-CFD6-4CCE-7BCADC359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114300"/>
            <a:ext cx="835183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DDE921D6-7D66-9C5C-CC6C-351612CC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1450"/>
            <a:ext cx="8131175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>
            <a:extLst>
              <a:ext uri="{FF2B5EF4-FFF2-40B4-BE49-F238E27FC236}">
                <a16:creationId xmlns:a16="http://schemas.microsoft.com/office/drawing/2014/main" id="{BE850764-0602-C7FA-8098-A2F7A41D0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6538" y="106363"/>
            <a:ext cx="49831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USER - TO - USER RECOMMENDATION</a:t>
            </a:r>
            <a:endParaRPr lang="en-IN" altLang="en-US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F057E61F-F3E7-01EE-870C-EF99B5B5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706438"/>
            <a:ext cx="8448675" cy="1301750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miter lim="800000"/>
            <a:headEnd/>
            <a:tailEnd/>
          </a:ln>
          <a:effectLst>
            <a:outerShdw dist="18004" dir="5400000" algn="tl" rotWithShape="0">
              <a:srgbClr val="000000">
                <a:alpha val="39998"/>
              </a:srgbClr>
            </a:outerShdw>
          </a:effectLst>
        </p:spPr>
      </p:pic>
      <p:sp>
        <p:nvSpPr>
          <p:cNvPr id="25604" name="TextBox 7">
            <a:extLst>
              <a:ext uri="{FF2B5EF4-FFF2-40B4-BE49-F238E27FC236}">
                <a16:creationId xmlns:a16="http://schemas.microsoft.com/office/drawing/2014/main" id="{4D4EFCE2-B9A8-6B95-477A-86E4E1D93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2400300"/>
            <a:ext cx="83708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model recommends books to a user by identifying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other users with similar reading and rating patterns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605" name="TextBox 9">
            <a:extLst>
              <a:ext uri="{FF2B5EF4-FFF2-40B4-BE49-F238E27FC236}">
                <a16:creationId xmlns:a16="http://schemas.microsoft.com/office/drawing/2014/main" id="{5AA35B23-457E-D143-DA50-C4AE7A9D3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3257550"/>
            <a:ext cx="8459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system assumes that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users who agreed in the past will have similar preferences in the future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606" name="TextBox 11">
            <a:extLst>
              <a:ext uri="{FF2B5EF4-FFF2-40B4-BE49-F238E27FC236}">
                <a16:creationId xmlns:a16="http://schemas.microsoft.com/office/drawing/2014/main" id="{AB43C23E-A2EA-AC1D-1622-B3B205105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3886200"/>
            <a:ext cx="81422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Works well when there is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a large number of users with overlapping interests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607" name="TextBox 13">
            <a:extLst>
              <a:ext uri="{FF2B5EF4-FFF2-40B4-BE49-F238E27FC236}">
                <a16:creationId xmlns:a16="http://schemas.microsoft.com/office/drawing/2014/main" id="{98166017-2117-C3F1-4637-F737B61BD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950" y="4465638"/>
            <a:ext cx="84597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Example : </a:t>
            </a:r>
          </a:p>
          <a:p>
            <a:pPr eaLnBrk="1" hangingPunct="1"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If User A and User B have rated several books similarly, and User B liked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“Harry Potter and the Goblet of Fire”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(which User A hasn’t read), the system will recommend that book to User A.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>
            <a:extLst>
              <a:ext uri="{FF2B5EF4-FFF2-40B4-BE49-F238E27FC236}">
                <a16:creationId xmlns:a16="http://schemas.microsoft.com/office/drawing/2014/main" id="{9E708BA2-1C93-523C-2FC0-30B2CF869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122238"/>
            <a:ext cx="6684963" cy="5429250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miter lim="800000"/>
            <a:headEnd/>
            <a:tailEnd/>
          </a:ln>
          <a:effectLst>
            <a:outerShdw dist="18004" dir="5400000" algn="tl" rotWithShape="0">
              <a:srgbClr val="000000">
                <a:alpha val="39998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0317FB1D-0235-E08C-F500-D816CF45D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107950"/>
            <a:ext cx="6745288" cy="5451475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miter lim="800000"/>
            <a:headEnd/>
            <a:tailEnd/>
          </a:ln>
          <a:effectLst>
            <a:outerShdw dist="18004" dir="5400000" algn="tl" rotWithShape="0">
              <a:srgbClr val="000000">
                <a:alpha val="39998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1">
            <a:extLst>
              <a:ext uri="{FF2B5EF4-FFF2-40B4-BE49-F238E27FC236}">
                <a16:creationId xmlns:a16="http://schemas.microsoft.com/office/drawing/2014/main" id="{0537EB95-741A-BAB0-705B-DBB1DF4C0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38" y="138113"/>
            <a:ext cx="3813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IN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Limitations Encountered</a:t>
            </a:r>
          </a:p>
        </p:txBody>
      </p:sp>
      <p:pic>
        <p:nvPicPr>
          <p:cNvPr id="28675" name="Picture 2" descr="7+ Thousand Pile Book Top View Royalty ...">
            <a:extLst>
              <a:ext uri="{FF2B5EF4-FFF2-40B4-BE49-F238E27FC236}">
                <a16:creationId xmlns:a16="http://schemas.microsoft.com/office/drawing/2014/main" id="{41D7153C-2870-01BD-CDCB-470B21FB9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"/>
          <a:stretch>
            <a:fillRect/>
          </a:stretch>
        </p:blipFill>
        <p:spPr bwMode="auto">
          <a:xfrm>
            <a:off x="1141413" y="831850"/>
            <a:ext cx="8750300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3">
            <a:extLst>
              <a:ext uri="{FF2B5EF4-FFF2-40B4-BE49-F238E27FC236}">
                <a16:creationId xmlns:a16="http://schemas.microsoft.com/office/drawing/2014/main" id="{D79F9999-4297-D8E8-58C4-58A2FB159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213" y="1444625"/>
            <a:ext cx="7475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2000" b="1">
                <a:solidFill>
                  <a:srgbClr val="FFFFFF"/>
                </a:solidFill>
                <a:latin typeface="Calibri" panose="020F0502020204030204" pitchFamily="34" charset="0"/>
              </a:rPr>
              <a:t>Faced data referencing errors where </a:t>
            </a:r>
            <a:r>
              <a:rPr lang="en-US" alt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title</a:t>
            </a:r>
            <a:r>
              <a:rPr lang="en-US" altLang="en-US" sz="2000" b="1">
                <a:solidFill>
                  <a:srgbClr val="FFFFFF"/>
                </a:solidFill>
                <a:latin typeface="Calibri" panose="020F0502020204030204" pitchFamily="34" charset="0"/>
              </a:rPr>
              <a:t> and </a:t>
            </a:r>
            <a:r>
              <a:rPr lang="en-US" altLang="en-US" sz="2000" b="1">
                <a:solidFill>
                  <a:srgbClr val="FFFFFF"/>
                </a:solidFill>
                <a:latin typeface="Courier New" panose="02070309020205020404" pitchFamily="49" charset="0"/>
              </a:rPr>
              <a:t>user_id</a:t>
            </a:r>
            <a:r>
              <a:rPr lang="en-US" altLang="en-US" sz="2000" b="1">
                <a:solidFill>
                  <a:srgbClr val="FFFFFF"/>
                </a:solidFill>
                <a:latin typeface="Calibri" panose="020F0502020204030204" pitchFamily="34" charset="0"/>
              </a:rPr>
              <a:t> columns were not recognized by the model</a:t>
            </a:r>
            <a:endParaRPr lang="en-IN" altLang="en-US" sz="2000" b="1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8677" name="TextBox 5">
            <a:extLst>
              <a:ext uri="{FF2B5EF4-FFF2-40B4-BE49-F238E27FC236}">
                <a16:creationId xmlns:a16="http://schemas.microsoft.com/office/drawing/2014/main" id="{90C86BB9-E92F-531D-D832-F152F7D40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0" y="2466975"/>
            <a:ext cx="7369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2000" b="1">
                <a:solidFill>
                  <a:srgbClr val="FFFFFF"/>
                </a:solidFill>
                <a:latin typeface="Calibri" panose="020F0502020204030204" pitchFamily="34" charset="0"/>
              </a:rPr>
              <a:t>The issue occurred due to changes in column names or indexing during data transformation.</a:t>
            </a:r>
            <a:endParaRPr lang="en-IN" altLang="en-US" sz="2000" b="1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8678" name="TextBox 7">
            <a:extLst>
              <a:ext uri="{FF2B5EF4-FFF2-40B4-BE49-F238E27FC236}">
                <a16:creationId xmlns:a16="http://schemas.microsoft.com/office/drawing/2014/main" id="{D728D817-3CE8-BB2E-DE5A-C8B6A116A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0" y="3630613"/>
            <a:ext cx="7369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2000" b="1">
                <a:solidFill>
                  <a:srgbClr val="FFFFFF"/>
                </a:solidFill>
                <a:latin typeface="Calibri" panose="020F0502020204030204" pitchFamily="34" charset="0"/>
              </a:rPr>
              <a:t>Required additional debugging to ensure consistent column mapping across all dataframes.</a:t>
            </a:r>
            <a:endParaRPr lang="en-IN" altLang="en-US" sz="2000" b="1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0DF54C9-7553-D855-9054-2744A7B8E88E}"/>
              </a:ext>
            </a:extLst>
          </p:cNvPr>
          <p:cNvSpPr txBox="1"/>
          <p:nvPr/>
        </p:nvSpPr>
        <p:spPr>
          <a:xfrm>
            <a:off x="7226300" y="5164138"/>
            <a:ext cx="2349500" cy="392112"/>
          </a:xfrm>
          <a:prstGeom prst="rect">
            <a:avLst/>
          </a:prstGeom>
          <a:noFill/>
          <a:ln cap="flat">
            <a:noFill/>
          </a:ln>
        </p:spPr>
        <p:txBody>
          <a:bodyPr lIns="0" tIns="0" rIns="0" bIns="0"/>
          <a:lstStyle/>
          <a:p>
            <a:pPr algn="r"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E0A2B8-943B-401D-9753-E737E2D21738}" type="slidenum">
              <a:rPr kern="0">
                <a:solidFill>
                  <a:srgbClr val="000000"/>
                </a:solidFill>
                <a:latin typeface="+mn-lt"/>
              </a:rPr>
              <a:pPr algn="r" eaLnBrk="1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</a:t>
            </a:fld>
            <a:endParaRPr lang="en-US" sz="1400" kern="0">
              <a:solidFill>
                <a:srgbClr val="000000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4834B211-CDE5-CEB0-F5D0-2639C8374ACC}"/>
              </a:ext>
            </a:extLst>
          </p:cNvPr>
          <p:cNvSpPr txBox="1"/>
          <p:nvPr/>
        </p:nvSpPr>
        <p:spPr>
          <a:xfrm>
            <a:off x="2804401" y="0"/>
            <a:ext cx="4542960" cy="975667"/>
          </a:xfrm>
          <a:prstGeom prst="rect">
            <a:avLst/>
          </a:prstGeom>
          <a:noFill/>
          <a:ln cap="flat">
            <a:noFill/>
          </a:ln>
        </p:spPr>
        <p:txBody>
          <a:bodyPr wrap="none" lIns="90004" tIns="44997" rIns="90004" bIns="44997" compatLnSpc="0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6000" b="1" i="0" u="none" strike="noStrike" kern="0" cap="none" spc="0" baseline="0">
                <a:solidFill>
                  <a:srgbClr val="000000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</a:defRPr>
            </a:pPr>
            <a:r>
              <a:rPr lang="en-US" sz="6000" b="1" kern="0" dirty="0">
                <a:ln w="0">
                  <a:solidFill>
                    <a:srgbClr val="1C1C1C"/>
                  </a:solidFill>
                  <a:prstDash val="solid"/>
                </a:ln>
                <a:noFill/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erif CJK JP:palt" pitchFamily="18"/>
                <a:cs typeface="Noto Serif" pitchFamily="18"/>
              </a:rPr>
              <a:t>OBJECTIVE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87D3FD5-505C-B5E4-DFC9-8B41DC33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971800"/>
            <a:ext cx="27432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138E5-139D-7D64-446C-79E37C1C064F}"/>
              </a:ext>
            </a:extLst>
          </p:cNvPr>
          <p:cNvSpPr txBox="1"/>
          <p:nvPr/>
        </p:nvSpPr>
        <p:spPr>
          <a:xfrm>
            <a:off x="1789113" y="1566863"/>
            <a:ext cx="7786687" cy="2309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FF0000"/>
                </a:solidFill>
                <a:latin typeface="Bernard MT Condensed" panose="02050806060905020404" pitchFamily="18" charset="0"/>
              </a:rPr>
              <a:t>Connecting</a:t>
            </a:r>
            <a:r>
              <a:rPr lang="en-US" sz="3600" dirty="0">
                <a:latin typeface="Bernard MT Condensed" panose="02050806060905020404" pitchFamily="18" charset="0"/>
              </a:rPr>
              <a:t> </a:t>
            </a:r>
            <a:r>
              <a:rPr lang="en-US" sz="3600" dirty="0">
                <a:solidFill>
                  <a:srgbClr val="FFC000"/>
                </a:solidFill>
                <a:latin typeface="Bernard MT Condensed" panose="02050806060905020404" pitchFamily="18" charset="0"/>
              </a:rPr>
              <a:t>readers</a:t>
            </a:r>
            <a:r>
              <a:rPr lang="en-US" sz="3600" dirty="0">
                <a:latin typeface="Bernard MT Condensed" panose="02050806060905020404" pitchFamily="18" charset="0"/>
              </a:rPr>
              <a:t>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nard MT Condensed" panose="02050806060905020404" pitchFamily="18" charset="0"/>
              </a:rPr>
              <a:t>through</a:t>
            </a:r>
            <a:r>
              <a:rPr lang="en-US" sz="3600" dirty="0">
                <a:latin typeface="Bernard MT Condensed" panose="02050806060905020404" pitchFamily="18" charset="0"/>
              </a:rPr>
              <a:t> shared </a:t>
            </a:r>
            <a:r>
              <a:rPr lang="en-US" sz="3600" dirty="0">
                <a:solidFill>
                  <a:srgbClr val="00B0F0"/>
                </a:solidFill>
                <a:latin typeface="Bernard MT Condensed" panose="02050806060905020404" pitchFamily="18" charset="0"/>
              </a:rPr>
              <a:t>tastes</a:t>
            </a:r>
            <a:r>
              <a:rPr lang="en-US" sz="3600" dirty="0">
                <a:latin typeface="Bernard MT Condensed" panose="02050806060905020404" pitchFamily="18" charset="0"/>
              </a:rPr>
              <a:t> </a:t>
            </a:r>
          </a:p>
          <a:p>
            <a:pPr>
              <a:defRPr/>
            </a:pPr>
            <a:endParaRPr lang="en-US" sz="3600" dirty="0">
              <a:latin typeface="Bernard MT Condensed" panose="02050806060905020404" pitchFamily="18" charset="0"/>
            </a:endParaRPr>
          </a:p>
          <a:p>
            <a:pPr algn="ctr">
              <a:defRPr/>
            </a:pPr>
            <a:r>
              <a:rPr lang="en-US" sz="3600" dirty="0">
                <a:solidFill>
                  <a:srgbClr val="00B0F0"/>
                </a:solidFill>
                <a:latin typeface="Bernard MT Condensed" panose="02050806060905020404" pitchFamily="18" charset="0"/>
              </a:rPr>
              <a:t>A</a:t>
            </a:r>
            <a:r>
              <a:rPr lang="en-US" sz="3600" dirty="0">
                <a:latin typeface="Bernard MT Condensed" panose="02050806060905020404" pitchFamily="18" charset="0"/>
              </a:rPr>
              <a:t>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rPr>
              <a:t>smart</a:t>
            </a:r>
            <a:r>
              <a:rPr lang="en-US" sz="3600" dirty="0">
                <a:latin typeface="Bernard MT Condensed" panose="02050806060905020404" pitchFamily="18" charset="0"/>
              </a:rPr>
              <a:t> 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Bernard MT Condensed" panose="02050806060905020404" pitchFamily="18" charset="0"/>
              </a:rPr>
              <a:t>system</a:t>
            </a:r>
            <a:r>
              <a:rPr lang="en-US" sz="3600" dirty="0">
                <a:latin typeface="Bernard MT Condensed" panose="02050806060905020404" pitchFamily="18" charset="0"/>
              </a:rPr>
              <a:t>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Bernard MT Condensed" panose="02050806060905020404" pitchFamily="18" charset="0"/>
              </a:rPr>
              <a:t>that</a:t>
            </a:r>
            <a:r>
              <a:rPr lang="en-US" sz="3600" dirty="0">
                <a:latin typeface="Bernard MT Condensed" panose="02050806060905020404" pitchFamily="18" charset="0"/>
              </a:rPr>
              <a:t>  </a:t>
            </a: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nard MT Condensed" panose="02050806060905020404" pitchFamily="18" charset="0"/>
              </a:rPr>
              <a:t>learns</a:t>
            </a:r>
            <a:r>
              <a:rPr lang="en-US" sz="3600" dirty="0">
                <a:latin typeface="Bernard MT Condensed" panose="02050806060905020404" pitchFamily="18" charset="0"/>
              </a:rPr>
              <a:t> </a:t>
            </a:r>
            <a:r>
              <a:rPr lang="en-US" sz="3600" dirty="0">
                <a:solidFill>
                  <a:srgbClr val="FF3399"/>
                </a:solidFill>
                <a:latin typeface="Bernard MT Condensed" panose="02050806060905020404" pitchFamily="18" charset="0"/>
              </a:rPr>
              <a:t>what</a:t>
            </a:r>
            <a:r>
              <a:rPr lang="en-US" sz="3600" dirty="0">
                <a:latin typeface="Bernard MT Condensed" panose="02050806060905020404" pitchFamily="18" charset="0"/>
              </a:rPr>
              <a:t>  you’ll </a:t>
            </a:r>
          </a:p>
          <a:p>
            <a:pPr algn="ctr">
              <a:defRPr/>
            </a:pPr>
            <a:r>
              <a:rPr lang="en-US" sz="3600" dirty="0">
                <a:solidFill>
                  <a:srgbClr val="FF0000"/>
                </a:solidFill>
                <a:latin typeface="Bernard MT Condensed" panose="02050806060905020404" pitchFamily="18" charset="0"/>
              </a:rPr>
              <a:t>love</a:t>
            </a:r>
            <a:r>
              <a:rPr lang="en-US" sz="3600" dirty="0">
                <a:latin typeface="Bernard MT Condensed" panose="02050806060905020404" pitchFamily="18" charset="0"/>
              </a:rPr>
              <a:t> </a:t>
            </a:r>
            <a:r>
              <a:rPr lang="en-US" sz="3600" dirty="0">
                <a:solidFill>
                  <a:srgbClr val="FF9900"/>
                </a:solidFill>
                <a:latin typeface="Bernard MT Condensed" panose="02050806060905020404" pitchFamily="18" charset="0"/>
              </a:rPr>
              <a:t>next</a:t>
            </a:r>
            <a:endParaRPr lang="en-IN" sz="3600" dirty="0">
              <a:solidFill>
                <a:srgbClr val="FF9900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8198" name="Picture 4">
            <a:extLst>
              <a:ext uri="{FF2B5EF4-FFF2-40B4-BE49-F238E27FC236}">
                <a16:creationId xmlns:a16="http://schemas.microsoft.com/office/drawing/2014/main" id="{24036FDC-7EF1-4C31-8ACF-51A6CFA7A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3714750"/>
            <a:ext cx="1758950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CE332135-7485-C1AD-2B37-5225AF309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3" y="139700"/>
            <a:ext cx="804862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>
            <a:extLst>
              <a:ext uri="{FF2B5EF4-FFF2-40B4-BE49-F238E27FC236}">
                <a16:creationId xmlns:a16="http://schemas.microsoft.com/office/drawing/2014/main" id="{EEBE65FD-97D5-D3E3-4630-D28E03FD4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3249613"/>
            <a:ext cx="1866900" cy="228600"/>
          </a:xfrm>
          <a:prstGeom prst="rect">
            <a:avLst/>
          </a:prstGeom>
          <a:solidFill>
            <a:srgbClr val="FFFFFF"/>
          </a:solidFill>
          <a:ln w="12701">
            <a:solidFill>
              <a:srgbClr val="FFFFFF"/>
            </a:solidFill>
            <a:miter lim="800000"/>
            <a:headEnd/>
            <a:tailEnd/>
          </a:ln>
        </p:spPr>
        <p:txBody>
          <a:bodyPr anchor="ctr" anchorCtr="1"/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</a:pP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BD0B29FD-A439-A0FF-873C-D3C6C065D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75" y="4202113"/>
            <a:ext cx="3070225" cy="228600"/>
          </a:xfrm>
          <a:prstGeom prst="rect">
            <a:avLst/>
          </a:prstGeom>
          <a:solidFill>
            <a:srgbClr val="FFFFFF"/>
          </a:solidFill>
          <a:ln w="12701">
            <a:solidFill>
              <a:srgbClr val="FFFFFF"/>
            </a:solidFill>
            <a:miter lim="800000"/>
            <a:headEnd/>
            <a:tailEnd/>
          </a:ln>
        </p:spPr>
        <p:txBody>
          <a:bodyPr anchor="ctr" anchorCtr="1"/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</a:pP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49B85A-7F3F-ECE6-75FD-7A8BDDD1F83F}"/>
              </a:ext>
            </a:extLst>
          </p:cNvPr>
          <p:cNvSpPr/>
          <p:nvPr/>
        </p:nvSpPr>
        <p:spPr>
          <a:xfrm>
            <a:off x="1825625" y="4705350"/>
            <a:ext cx="6862763" cy="70961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B9900F-B105-9209-B293-63A8C6410874}"/>
              </a:ext>
            </a:extLst>
          </p:cNvPr>
          <p:cNvSpPr/>
          <p:nvPr/>
        </p:nvSpPr>
        <p:spPr>
          <a:xfrm>
            <a:off x="1763713" y="3146425"/>
            <a:ext cx="6862762" cy="70961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6BC4B8-380C-DF5B-5E4F-FDED18F786BE}"/>
              </a:ext>
            </a:extLst>
          </p:cNvPr>
          <p:cNvSpPr/>
          <p:nvPr/>
        </p:nvSpPr>
        <p:spPr>
          <a:xfrm>
            <a:off x="1763713" y="1706563"/>
            <a:ext cx="6862762" cy="70961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A04AB70-89D0-F191-B15A-3ECB5D4B559F}"/>
              </a:ext>
            </a:extLst>
          </p:cNvPr>
          <p:cNvSpPr txBox="1"/>
          <p:nvPr/>
        </p:nvSpPr>
        <p:spPr>
          <a:xfrm>
            <a:off x="7226300" y="5164138"/>
            <a:ext cx="2349500" cy="392112"/>
          </a:xfrm>
          <a:prstGeom prst="rect">
            <a:avLst/>
          </a:prstGeom>
          <a:noFill/>
          <a:ln cap="flat">
            <a:noFill/>
          </a:ln>
        </p:spPr>
        <p:txBody>
          <a:bodyPr lIns="0" tIns="0" rIns="0" bIns="0"/>
          <a:lstStyle/>
          <a:p>
            <a:pPr algn="r"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11F344-2F2F-450C-A059-5EAD35B6240E}" type="slidenum">
              <a:rPr kern="0">
                <a:solidFill>
                  <a:srgbClr val="000000"/>
                </a:solidFill>
                <a:latin typeface="+mn-lt"/>
              </a:rPr>
              <a:pPr algn="r" eaLnBrk="1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</a:t>
            </a:fld>
            <a:endParaRPr lang="en-US" sz="1400" kern="0">
              <a:solidFill>
                <a:srgbClr val="000000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AE6DD0C-6A44-7493-75AB-E18CD05ECD50}"/>
              </a:ext>
            </a:extLst>
          </p:cNvPr>
          <p:cNvSpPr txBox="1"/>
          <p:nvPr/>
        </p:nvSpPr>
        <p:spPr>
          <a:xfrm>
            <a:off x="1954008" y="115031"/>
            <a:ext cx="6863422" cy="887187"/>
          </a:xfrm>
          <a:prstGeom prst="rect">
            <a:avLst/>
          </a:prstGeom>
          <a:noFill/>
          <a:ln cap="flat">
            <a:noFill/>
          </a:ln>
        </p:spPr>
        <p:txBody>
          <a:bodyPr lIns="90004" tIns="44997" rIns="90004" bIns="44997" anchorCtr="1" compatLnSpc="0">
            <a:sp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6000" b="1" i="0" u="none" strike="noStrike" kern="0" cap="none" spc="0" baseline="0">
                <a:solidFill>
                  <a:srgbClr val="000000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</a:defRPr>
            </a:pPr>
            <a:r>
              <a:rPr lang="en-US" sz="5400" b="1" kern="0">
                <a:ln w="0">
                  <a:solidFill>
                    <a:srgbClr val="1C1C1C"/>
                  </a:solidFill>
                  <a:prstDash val="solid"/>
                </a:ln>
                <a:noFill/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erif CJK JP:palt" pitchFamily="18"/>
                <a:cs typeface="Noto Serif" pitchFamily="18"/>
              </a:rPr>
              <a:t>DATASET DETAILS</a:t>
            </a:r>
          </a:p>
        </p:txBody>
      </p:sp>
      <p:sp>
        <p:nvSpPr>
          <p:cNvPr id="10247" name="TextBox 7">
            <a:extLst>
              <a:ext uri="{FF2B5EF4-FFF2-40B4-BE49-F238E27FC236}">
                <a16:creationId xmlns:a16="http://schemas.microsoft.com/office/drawing/2014/main" id="{C83C06E4-DE94-5243-F863-F3EAA6BD5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038" y="857250"/>
            <a:ext cx="76644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Books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dataset utilized for this project comprises detailed records covering all relevant parameters required for analysis.</a:t>
            </a:r>
          </a:p>
          <a:p>
            <a:pPr eaLnBrk="1" hangingPunct="1">
              <a:spcAft>
                <a:spcPct val="0"/>
              </a:spcAft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ISBN, BOOK-TITLE, BOOK-AUTHOR, YEAR- OF-PUBLICATION, PUBLISHER, IMAGES-URL</a:t>
            </a: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EFE5309-5C3E-0AAE-386F-12E965A91F13}"/>
              </a:ext>
            </a:extLst>
          </p:cNvPr>
          <p:cNvSpPr/>
          <p:nvPr/>
        </p:nvSpPr>
        <p:spPr>
          <a:xfrm>
            <a:off x="4784725" y="2195513"/>
            <a:ext cx="255588" cy="409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0249" name="TextBox 3">
            <a:extLst>
              <a:ext uri="{FF2B5EF4-FFF2-40B4-BE49-F238E27FC236}">
                <a16:creationId xmlns:a16="http://schemas.microsoft.com/office/drawing/2014/main" id="{A78410D0-EF36-0969-6308-E2315A42C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549525"/>
            <a:ext cx="7664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USERS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dataset utilized for this project comprises detailed records covering all relevant parameters required for analysis.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250" name="TextBox 4">
            <a:extLst>
              <a:ext uri="{FF2B5EF4-FFF2-40B4-BE49-F238E27FC236}">
                <a16:creationId xmlns:a16="http://schemas.microsoft.com/office/drawing/2014/main" id="{5D71707A-2107-39A6-45A1-5D6ACDBE5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763" y="3192463"/>
            <a:ext cx="3363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US" altLang="en-US" sz="2000">
                <a:solidFill>
                  <a:schemeClr val="tx1"/>
                </a:solidFill>
                <a:latin typeface="Calibri" panose="020F0502020204030204" pitchFamily="34" charset="0"/>
              </a:rPr>
              <a:t>USER-ID , LOCATION &amp; AGE</a:t>
            </a:r>
            <a:endParaRPr lang="en-IN" altLang="en-US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251" name="TextBox 4">
            <a:extLst>
              <a:ext uri="{FF2B5EF4-FFF2-40B4-BE49-F238E27FC236}">
                <a16:creationId xmlns:a16="http://schemas.microsoft.com/office/drawing/2014/main" id="{DD57070D-7E3A-4665-0168-54529D546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25" y="3983038"/>
            <a:ext cx="76644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RATINGS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dataset utilized for this project comprises detailed records covering all relevant parameters required for analysis.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252" name="TextBox 5">
            <a:extLst>
              <a:ext uri="{FF2B5EF4-FFF2-40B4-BE49-F238E27FC236}">
                <a16:creationId xmlns:a16="http://schemas.microsoft.com/office/drawing/2014/main" id="{0ADAE9A0-33A6-1483-F080-8A3CA906C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2513" y="4865688"/>
            <a:ext cx="2709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US" altLang="en-US" sz="2000">
                <a:solidFill>
                  <a:schemeClr val="tx1"/>
                </a:solidFill>
                <a:latin typeface="Calibri" panose="020F0502020204030204" pitchFamily="34" charset="0"/>
              </a:rPr>
              <a:t>USER-ID, ISBN &amp; RATING</a:t>
            </a:r>
            <a:endParaRPr lang="en-IN" altLang="en-US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7AC1494-CA5A-BF9E-0D55-D410AA83A4C9}"/>
              </a:ext>
            </a:extLst>
          </p:cNvPr>
          <p:cNvSpPr/>
          <p:nvPr/>
        </p:nvSpPr>
        <p:spPr>
          <a:xfrm>
            <a:off x="4779963" y="3624263"/>
            <a:ext cx="257175" cy="409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14F6366-CE68-3543-BD71-25CA5B84F5A2}"/>
              </a:ext>
            </a:extLst>
          </p:cNvPr>
          <p:cNvSpPr txBox="1"/>
          <p:nvPr/>
        </p:nvSpPr>
        <p:spPr>
          <a:xfrm>
            <a:off x="7226300" y="5164138"/>
            <a:ext cx="2349500" cy="392112"/>
          </a:xfrm>
          <a:prstGeom prst="rect">
            <a:avLst/>
          </a:prstGeom>
          <a:noFill/>
          <a:ln cap="flat">
            <a:noFill/>
          </a:ln>
        </p:spPr>
        <p:txBody>
          <a:bodyPr lIns="0" tIns="0" rIns="0" bIns="0"/>
          <a:lstStyle/>
          <a:p>
            <a:pPr algn="r" eaLnBrk="1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B36ED0-A03E-4F4D-8F93-817ED523E034}" type="slidenum">
              <a:rPr kern="0">
                <a:solidFill>
                  <a:srgbClr val="000000"/>
                </a:solidFill>
                <a:latin typeface="+mn-lt"/>
              </a:rPr>
              <a:pPr algn="r" eaLnBrk="1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</a:t>
            </a:fld>
            <a:endParaRPr lang="en-US" sz="1400" kern="0">
              <a:solidFill>
                <a:srgbClr val="000000"/>
              </a:solidFill>
              <a:latin typeface="Liberation Sans" pitchFamily="18"/>
              <a:ea typeface="Noto Serif CJK JP:palt" pitchFamily="18"/>
              <a:cs typeface="Noto Serif" pitchFamily="18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4E3933F7-CAB9-84F0-01D2-B3CB90653FA0}"/>
              </a:ext>
            </a:extLst>
          </p:cNvPr>
          <p:cNvSpPr txBox="1"/>
          <p:nvPr/>
        </p:nvSpPr>
        <p:spPr>
          <a:xfrm>
            <a:off x="1660239" y="235229"/>
            <a:ext cx="7557232" cy="621792"/>
          </a:xfrm>
          <a:prstGeom prst="rect">
            <a:avLst/>
          </a:prstGeom>
          <a:noFill/>
          <a:ln cap="flat">
            <a:noFill/>
          </a:ln>
        </p:spPr>
        <p:txBody>
          <a:bodyPr lIns="90004" tIns="44997" rIns="90004" bIns="44997" anchorCtr="1" compatLnSpc="0">
            <a:sp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6000" b="1" i="0" u="none" strike="noStrike" kern="0" cap="none" spc="0" baseline="0">
                <a:solidFill>
                  <a:srgbClr val="000000"/>
                </a:solidFill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uFillTx/>
              </a:defRPr>
            </a:pPr>
            <a:r>
              <a:rPr lang="en-US" sz="3600" b="1" kern="0">
                <a:ln w="0">
                  <a:solidFill>
                    <a:srgbClr val="1C1C1C"/>
                  </a:solidFill>
                  <a:prstDash val="solid"/>
                </a:ln>
                <a:noFill/>
                <a:effectLst>
                  <a:outerShdw dist="17962" dir="2700000">
                    <a:srgbClr val="00000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erif CJK JP:palt" pitchFamily="18"/>
                <a:cs typeface="Noto Serif" pitchFamily="18"/>
              </a:rPr>
              <a:t>EXPLORATORY DATA ANALYSIS</a:t>
            </a:r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F257B0E4-B8A2-8231-311C-EC36D119D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0" b="12061"/>
          <a:stretch>
            <a:fillRect/>
          </a:stretch>
        </p:blipFill>
        <p:spPr bwMode="auto">
          <a:xfrm>
            <a:off x="7046913" y="3135313"/>
            <a:ext cx="266382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11">
            <a:extLst>
              <a:ext uri="{FF2B5EF4-FFF2-40B4-BE49-F238E27FC236}">
                <a16:creationId xmlns:a16="http://schemas.microsoft.com/office/drawing/2014/main" id="{5849AF1F-3BB2-C22E-B184-D5C620DF2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638" y="1125538"/>
            <a:ext cx="72548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Aft>
                <a:spcPct val="0"/>
              </a:spcAft>
            </a:pP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Exploratory Data Analysis (EDA)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was conducted to gain a deeper understanding of the dataset and uncover underlying patterns, trends, and relationships among the variables.</a:t>
            </a:r>
            <a:endParaRPr lang="en-IN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294" name="TextBox 13">
            <a:extLst>
              <a:ext uri="{FF2B5EF4-FFF2-40B4-BE49-F238E27FC236}">
                <a16:creationId xmlns:a16="http://schemas.microsoft.com/office/drawing/2014/main" id="{7B58E73D-D93E-0409-246A-3CB463CFE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638" y="2374900"/>
            <a:ext cx="5041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IN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EDA Procedures</a:t>
            </a:r>
          </a:p>
        </p:txBody>
      </p:sp>
      <p:sp>
        <p:nvSpPr>
          <p:cNvPr id="12295" name="TextBox 15">
            <a:extLst>
              <a:ext uri="{FF2B5EF4-FFF2-40B4-BE49-F238E27FC236}">
                <a16:creationId xmlns:a16="http://schemas.microsoft.com/office/drawing/2014/main" id="{DAD4A49C-E00C-CDB6-223E-28F804558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3" y="2930525"/>
            <a:ext cx="50419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IN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1. Data Understanding</a:t>
            </a:r>
          </a:p>
        </p:txBody>
      </p:sp>
      <p:sp>
        <p:nvSpPr>
          <p:cNvPr id="12296" name="TextBox 17">
            <a:extLst>
              <a:ext uri="{FF2B5EF4-FFF2-40B4-BE49-F238E27FC236}">
                <a16:creationId xmlns:a16="http://schemas.microsoft.com/office/drawing/2014/main" id="{C20E78E2-C65A-885D-6AD4-1510AD839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175" y="3322638"/>
            <a:ext cx="50403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IN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2. Data Cleaning</a:t>
            </a:r>
          </a:p>
        </p:txBody>
      </p:sp>
      <p:sp>
        <p:nvSpPr>
          <p:cNvPr id="12297" name="TextBox 19">
            <a:extLst>
              <a:ext uri="{FF2B5EF4-FFF2-40B4-BE49-F238E27FC236}">
                <a16:creationId xmlns:a16="http://schemas.microsoft.com/office/drawing/2014/main" id="{1D094F35-5A78-DEF6-1E14-5D120389A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0113" y="3697288"/>
            <a:ext cx="50403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IN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3. Data Exploration</a:t>
            </a:r>
          </a:p>
        </p:txBody>
      </p:sp>
      <p:sp>
        <p:nvSpPr>
          <p:cNvPr id="12298" name="TextBox 21">
            <a:extLst>
              <a:ext uri="{FF2B5EF4-FFF2-40B4-BE49-F238E27FC236}">
                <a16:creationId xmlns:a16="http://schemas.microsoft.com/office/drawing/2014/main" id="{EC96D1B8-D07D-9369-8609-2375F298C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0" y="4105275"/>
            <a:ext cx="50419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IN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4. Data Visualization</a:t>
            </a:r>
          </a:p>
        </p:txBody>
      </p:sp>
      <p:sp>
        <p:nvSpPr>
          <p:cNvPr id="12299" name="TextBox 23">
            <a:extLst>
              <a:ext uri="{FF2B5EF4-FFF2-40B4-BE49-F238E27FC236}">
                <a16:creationId xmlns:a16="http://schemas.microsoft.com/office/drawing/2014/main" id="{ADC3905C-9011-491A-7DD5-C0CF1752B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988" y="4489450"/>
            <a:ext cx="50419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IN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5. Feature Analysis &amp; Transformation</a:t>
            </a:r>
          </a:p>
        </p:txBody>
      </p:sp>
      <p:sp>
        <p:nvSpPr>
          <p:cNvPr id="12300" name="TextBox 25">
            <a:extLst>
              <a:ext uri="{FF2B5EF4-FFF2-40B4-BE49-F238E27FC236}">
                <a16:creationId xmlns:a16="http://schemas.microsoft.com/office/drawing/2014/main" id="{3FB8C27C-5FE2-9EA5-B37A-C263B6A7D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0" y="4856163"/>
            <a:ext cx="50419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IN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6. Insights &amp; Summary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>
            <a:extLst>
              <a:ext uri="{FF2B5EF4-FFF2-40B4-BE49-F238E27FC236}">
                <a16:creationId xmlns:a16="http://schemas.microsoft.com/office/drawing/2014/main" id="{D98B88EF-A44F-041E-1495-373421101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06363"/>
            <a:ext cx="2690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Checking for Null Values</a:t>
            </a:r>
            <a:endParaRPr lang="en-IN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4339" name="Picture 5">
            <a:extLst>
              <a:ext uri="{FF2B5EF4-FFF2-40B4-BE49-F238E27FC236}">
                <a16:creationId xmlns:a16="http://schemas.microsoft.com/office/drawing/2014/main" id="{F59E627A-6DC9-D285-A1FB-31526DAB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44525"/>
            <a:ext cx="21717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6">
            <a:extLst>
              <a:ext uri="{FF2B5EF4-FFF2-40B4-BE49-F238E27FC236}">
                <a16:creationId xmlns:a16="http://schemas.microsoft.com/office/drawing/2014/main" id="{F5C72E59-68C0-B2BD-699A-8F872269F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338" y="122238"/>
            <a:ext cx="256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Dropping  Columns</a:t>
            </a:r>
            <a:endParaRPr lang="en-I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2C22EE33-6ABE-BD72-DC40-35D01ED9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1127125"/>
            <a:ext cx="369728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">
            <a:extLst>
              <a:ext uri="{FF2B5EF4-FFF2-40B4-BE49-F238E27FC236}">
                <a16:creationId xmlns:a16="http://schemas.microsoft.com/office/drawing/2014/main" id="{90ECDCB1-89B7-763B-28E5-8DB59270E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675" y="2898775"/>
            <a:ext cx="2017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Merging Columns</a:t>
            </a:r>
            <a:endParaRPr lang="en-IN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9450590-0798-101B-AA13-3853FD1BDD7D}"/>
              </a:ext>
            </a:extLst>
          </p:cNvPr>
          <p:cNvSpPr/>
          <p:nvPr/>
        </p:nvSpPr>
        <p:spPr>
          <a:xfrm>
            <a:off x="4294188" y="1657350"/>
            <a:ext cx="1028700" cy="3429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599E6C8-9597-1035-246F-5767A00BBF17}"/>
              </a:ext>
            </a:extLst>
          </p:cNvPr>
          <p:cNvSpPr/>
          <p:nvPr/>
        </p:nvSpPr>
        <p:spPr>
          <a:xfrm>
            <a:off x="4308475" y="4062413"/>
            <a:ext cx="1028700" cy="3429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pic>
        <p:nvPicPr>
          <p:cNvPr id="14345" name="Picture 3">
            <a:extLst>
              <a:ext uri="{FF2B5EF4-FFF2-40B4-BE49-F238E27FC236}">
                <a16:creationId xmlns:a16="http://schemas.microsoft.com/office/drawing/2014/main" id="{105BB3E5-C451-07CC-2750-32E39DFBC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3454400"/>
            <a:ext cx="2247900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TextBox 4">
            <a:extLst>
              <a:ext uri="{FF2B5EF4-FFF2-40B4-BE49-F238E27FC236}">
                <a16:creationId xmlns:a16="http://schemas.microsoft.com/office/drawing/2014/main" id="{EE30E3FB-3C82-E892-78B6-5F46B3698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300" y="2744788"/>
            <a:ext cx="4940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pitchFamily="34" charset="0"/>
              </a:rPr>
              <a:t>Identifying categorical columns &amp; filling with mode</a:t>
            </a:r>
            <a:endParaRPr lang="en-IN" altLang="en-US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347" name="TextBox 6">
            <a:extLst>
              <a:ext uri="{FF2B5EF4-FFF2-40B4-BE49-F238E27FC236}">
                <a16:creationId xmlns:a16="http://schemas.microsoft.com/office/drawing/2014/main" id="{810537EB-061B-4EE1-9C94-72E998642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75" y="3473450"/>
            <a:ext cx="5040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Using </a:t>
            </a: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mode imputation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ensures that missing entries are replaced with the most common and representative category, helping maintain data consistency.</a:t>
            </a: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7">
            <a:extLst>
              <a:ext uri="{FF2B5EF4-FFF2-40B4-BE49-F238E27FC236}">
                <a16:creationId xmlns:a16="http://schemas.microsoft.com/office/drawing/2014/main" id="{67A0E556-02BF-6B16-717B-82F6301EC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1028700"/>
            <a:ext cx="73580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This operation is a </a:t>
            </a: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data cleaning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step in </a:t>
            </a: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EDA or preprocessing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, specifically targeting </a:t>
            </a: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missing values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in </a:t>
            </a: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categorical features</a:t>
            </a:r>
            <a:endParaRPr lang="en-I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363" name="TextBox 11">
            <a:extLst>
              <a:ext uri="{FF2B5EF4-FFF2-40B4-BE49-F238E27FC236}">
                <a16:creationId xmlns:a16="http://schemas.microsoft.com/office/drawing/2014/main" id="{8392534A-19BE-EE2C-955D-E7F34C07F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2489200"/>
            <a:ext cx="5041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IN" altLang="en-US">
                <a:solidFill>
                  <a:srgbClr val="000000"/>
                </a:solidFill>
                <a:latin typeface="Calibri" panose="020F0502020204030204" pitchFamily="34" charset="0"/>
              </a:rPr>
              <a:t>It prevents data loss</a:t>
            </a:r>
          </a:p>
        </p:txBody>
      </p:sp>
      <p:sp>
        <p:nvSpPr>
          <p:cNvPr id="15364" name="TextBox 2">
            <a:extLst>
              <a:ext uri="{FF2B5EF4-FFF2-40B4-BE49-F238E27FC236}">
                <a16:creationId xmlns:a16="http://schemas.microsoft.com/office/drawing/2014/main" id="{70BB911D-E338-00C6-A40A-71F3B56C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3211513"/>
            <a:ext cx="566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/>
              <a:t>It avoids introducing unrealistic or rare values.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>
            <a:extLst>
              <a:ext uri="{FF2B5EF4-FFF2-40B4-BE49-F238E27FC236}">
                <a16:creationId xmlns:a16="http://schemas.microsoft.com/office/drawing/2014/main" id="{968496D8-CDC7-9FA2-62E3-3E38C0A47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25" y="-23813"/>
            <a:ext cx="17684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Pivot Table</a:t>
            </a: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D9604E11-06B8-E920-7DE9-DEB201AFB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423863"/>
            <a:ext cx="8426450" cy="27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5">
            <a:extLst>
              <a:ext uri="{FF2B5EF4-FFF2-40B4-BE49-F238E27FC236}">
                <a16:creationId xmlns:a16="http://schemas.microsoft.com/office/drawing/2014/main" id="{BBE63657-8688-0BF2-D823-43ECF0D3B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3543300"/>
            <a:ext cx="7767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pivot table displays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books (titles)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as rows and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user IDs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as columns.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6389" name="TextBox 7">
            <a:extLst>
              <a:ext uri="{FF2B5EF4-FFF2-40B4-BE49-F238E27FC236}">
                <a16:creationId xmlns:a16="http://schemas.microsoft.com/office/drawing/2014/main" id="{D12C83BE-0330-4EDE-0894-90FA8A557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3990975"/>
            <a:ext cx="75612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cell represents the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rating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a specific user gave to a particular book.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6390" name="TextBox 9">
            <a:extLst>
              <a:ext uri="{FF2B5EF4-FFF2-40B4-BE49-F238E27FC236}">
                <a16:creationId xmlns:a16="http://schemas.microsoft.com/office/drawing/2014/main" id="{F522D870-A943-8E18-E55A-954D3D58B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313" y="4465638"/>
            <a:ext cx="8124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Missing values have been replaced with 0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— to prepare the matrix for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similarity computation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6391" name="TextBox 11">
            <a:extLst>
              <a:ext uri="{FF2B5EF4-FFF2-40B4-BE49-F238E27FC236}">
                <a16:creationId xmlns:a16="http://schemas.microsoft.com/office/drawing/2014/main" id="{578103D7-FC16-4024-A279-6C0FBC45A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313" y="5011738"/>
            <a:ext cx="83216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This matrix will now act as the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input base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for generating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personalized book recommendations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IN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1">
            <a:extLst>
              <a:ext uri="{FF2B5EF4-FFF2-40B4-BE49-F238E27FC236}">
                <a16:creationId xmlns:a16="http://schemas.microsoft.com/office/drawing/2014/main" id="{573F73E1-5231-D6C8-A618-934ABFF98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-15875"/>
            <a:ext cx="3225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Training the Model</a:t>
            </a:r>
            <a:endParaRPr lang="en-IN" altLang="en-US" sz="2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411" name="TextBox 5">
            <a:extLst>
              <a:ext uri="{FF2B5EF4-FFF2-40B4-BE49-F238E27FC236}">
                <a16:creationId xmlns:a16="http://schemas.microsoft.com/office/drawing/2014/main" id="{FFB304CF-C705-6E54-E030-3EB51BFC9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563" y="674688"/>
            <a:ext cx="73009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 b="1">
                <a:solidFill>
                  <a:srgbClr val="000000"/>
                </a:solidFill>
                <a:latin typeface="Courier New" panose="02070309020205020404" pitchFamily="49" charset="0"/>
              </a:rPr>
              <a:t>Cosine_similarity()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measures how similar two items (books) are, based on their user ratings.</a:t>
            </a: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412" name="TextBox 7">
            <a:extLst>
              <a:ext uri="{FF2B5EF4-FFF2-40B4-BE49-F238E27FC236}">
                <a16:creationId xmlns:a16="http://schemas.microsoft.com/office/drawing/2014/main" id="{F5480BC7-9CD4-2DEE-1FEE-33F6864FB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563" y="1381125"/>
            <a:ext cx="7056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Cosine similarity computes the </a:t>
            </a: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angle between these vectors</a:t>
            </a: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7413" name="Picture 9">
            <a:extLst>
              <a:ext uri="{FF2B5EF4-FFF2-40B4-BE49-F238E27FC236}">
                <a16:creationId xmlns:a16="http://schemas.microsoft.com/office/drawing/2014/main" id="{CC7B1653-D809-7C60-0798-5C52268C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2027238"/>
            <a:ext cx="5175250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Box 11">
            <a:extLst>
              <a:ext uri="{FF2B5EF4-FFF2-40B4-BE49-F238E27FC236}">
                <a16:creationId xmlns:a16="http://schemas.microsoft.com/office/drawing/2014/main" id="{D1D5A6F2-6B83-247E-7B53-635A6E5C9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2297113"/>
            <a:ext cx="3297238" cy="10763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Aft>
                <a:spcPct val="0"/>
              </a:spcAft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+mn-lt"/>
              </a:rPr>
              <a:t>Nearest Neighbors</a:t>
            </a:r>
            <a:r>
              <a:rPr lang="en-US" altLang="en-US" sz="1600" dirty="0">
                <a:solidFill>
                  <a:srgbClr val="000000"/>
                </a:solidFill>
                <a:latin typeface="+mn-lt"/>
              </a:rPr>
              <a:t> is an </a:t>
            </a:r>
            <a:r>
              <a:rPr lang="en-US" altLang="en-US" sz="1600" b="1" dirty="0">
                <a:solidFill>
                  <a:srgbClr val="000000"/>
                </a:solidFill>
                <a:latin typeface="+mn-lt"/>
              </a:rPr>
              <a:t>unsupervised learning algorithm</a:t>
            </a:r>
            <a:r>
              <a:rPr lang="en-US" altLang="en-US" sz="1600" dirty="0">
                <a:solidFill>
                  <a:srgbClr val="000000"/>
                </a:solidFill>
                <a:latin typeface="+mn-lt"/>
              </a:rPr>
              <a:t> that groups items (books) based on their similarity.</a:t>
            </a:r>
            <a:endParaRPr lang="en-IN" alt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415" name="TextBox 13">
            <a:extLst>
              <a:ext uri="{FF2B5EF4-FFF2-40B4-BE49-F238E27FC236}">
                <a16:creationId xmlns:a16="http://schemas.microsoft.com/office/drawing/2014/main" id="{4FEE2FEE-4A54-3902-49AB-55818CCD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059238"/>
            <a:ext cx="5273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The model is </a:t>
            </a: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fitted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on the sparse matrix, preparing it to find the closest (most similar) books</a:t>
            </a: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416" name="TextBox 15">
            <a:extLst>
              <a:ext uri="{FF2B5EF4-FFF2-40B4-BE49-F238E27FC236}">
                <a16:creationId xmlns:a16="http://schemas.microsoft.com/office/drawing/2014/main" id="{F1483B1B-38D0-8291-E569-1D6F0C938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775" y="4873625"/>
            <a:ext cx="8377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Finds </a:t>
            </a: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6 nearest neighbors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(similar books) to the book at index 237 in the pivot table.</a:t>
            </a: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">
            <a:extLst>
              <a:ext uri="{FF2B5EF4-FFF2-40B4-BE49-F238E27FC236}">
                <a16:creationId xmlns:a16="http://schemas.microsoft.com/office/drawing/2014/main" id="{722C6932-382B-51AD-EB37-36024BA6B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98425"/>
            <a:ext cx="1914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Inferences</a:t>
            </a:r>
          </a:p>
        </p:txBody>
      </p:sp>
      <p:pic>
        <p:nvPicPr>
          <p:cNvPr id="18435" name="Picture 2" descr="180,200+ Pile Of Books Stock Photos ...">
            <a:extLst>
              <a:ext uri="{FF2B5EF4-FFF2-40B4-BE49-F238E27FC236}">
                <a16:creationId xmlns:a16="http://schemas.microsoft.com/office/drawing/2014/main" id="{C006B321-7990-F8EE-3D8B-915737041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842963"/>
            <a:ext cx="7977188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3">
            <a:extLst>
              <a:ext uri="{FF2B5EF4-FFF2-40B4-BE49-F238E27FC236}">
                <a16:creationId xmlns:a16="http://schemas.microsoft.com/office/drawing/2014/main" id="{12BBED13-671E-6AE0-294C-FED469AA2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188" y="1046163"/>
            <a:ext cx="46926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Aft>
                <a:spcPct val="0"/>
              </a:spcAft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Cosine Similarity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was calculated to measure how closely books relate based on user rating patterns.</a:t>
            </a: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437" name="TextBox 5">
            <a:extLst>
              <a:ext uri="{FF2B5EF4-FFF2-40B4-BE49-F238E27FC236}">
                <a16:creationId xmlns:a16="http://schemas.microsoft.com/office/drawing/2014/main" id="{848E0077-61E9-F3CA-F6F6-4E03F8519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188" y="1968500"/>
            <a:ext cx="50419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Nearest Neighbors (unsupervised)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algorithm was applied to identify books with the most similar rating vectors.</a:t>
            </a: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438" name="TextBox 7">
            <a:extLst>
              <a:ext uri="{FF2B5EF4-FFF2-40B4-BE49-F238E27FC236}">
                <a16:creationId xmlns:a16="http://schemas.microsoft.com/office/drawing/2014/main" id="{DE50C2C6-5CB0-E3F0-1D6E-8E27454D5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363" y="3101975"/>
            <a:ext cx="51546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Both the </a:t>
            </a: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pivot table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similarity matrix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were saved using </a:t>
            </a:r>
            <a:r>
              <a:rPr lang="en-US" altLang="en-US" sz="1800" i="1">
                <a:solidFill>
                  <a:srgbClr val="000000"/>
                </a:solidFill>
                <a:latin typeface="Calibri" panose="020F0502020204030204" pitchFamily="34" charset="0"/>
              </a:rPr>
              <a:t>pickle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for faster reuse and model deployment.</a:t>
            </a: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439" name="TextBox 9">
            <a:extLst>
              <a:ext uri="{FF2B5EF4-FFF2-40B4-BE49-F238E27FC236}">
                <a16:creationId xmlns:a16="http://schemas.microsoft.com/office/drawing/2014/main" id="{D13F575F-648D-A325-C3ED-2C6A58667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4276725"/>
            <a:ext cx="5041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063"/>
              </a:spcAft>
              <a:defRPr sz="2400">
                <a:solidFill>
                  <a:srgbClr val="050505"/>
                </a:solidFill>
                <a:latin typeface="Liberation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The model successfully recommends </a:t>
            </a: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top-N similar books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for any selected title </a:t>
            </a:r>
            <a:endParaRPr lang="en-I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675</Words>
  <Application>Microsoft Office PowerPoint</Application>
  <PresentationFormat>Custom</PresentationFormat>
  <Paragraphs>70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Arial</vt:lpstr>
      <vt:lpstr>Liberation Serif</vt:lpstr>
      <vt:lpstr>Liberation Sans</vt:lpstr>
      <vt:lpstr>Noto Serif CJK JP:palt</vt:lpstr>
      <vt:lpstr>Noto Serif</vt:lpstr>
      <vt:lpstr>Bernard MT Condensed</vt:lpstr>
      <vt:lpstr>Courier New</vt:lpstr>
      <vt:lpstr>DNA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</dc:title>
  <dc:creator>ecoplanet elevators</dc:creator>
  <cp:lastModifiedBy>Spoorthi H T</cp:lastModifiedBy>
  <cp:revision>25</cp:revision>
  <dcterms:created xsi:type="dcterms:W3CDTF">2025-11-06T20:50:13Z</dcterms:created>
  <dcterms:modified xsi:type="dcterms:W3CDTF">2025-11-11T10:09:57Z</dcterms:modified>
</cp:coreProperties>
</file>